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7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80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91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1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0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7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7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9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1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11623B-4853-4977-B469-4DA65E2E2A4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A8879-885E-456C-987E-01312B90D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../11-Non%20West%20Industrial/The_Chinese_Revolution.m4v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hronicles.dickinson.edu/studentwork/engage/china/images/boxers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11-Non%20West%20Industrial/The_Opium_Wars.m4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 In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Western Imperialism in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4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760"/>
            <a:ext cx="12192000" cy="57145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30096" y="204430"/>
            <a:ext cx="6131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 action="ppaction://hlinkfile"/>
              </a:rPr>
              <a:t>Video - Rebellion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7584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</a:t>
            </a:r>
            <a:endParaRPr lang="en-US" altLang="en-US"/>
          </a:p>
        </p:txBody>
      </p:sp>
      <p:pic>
        <p:nvPicPr>
          <p:cNvPr id="9221" name="Picture 5" descr="boxers_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76400"/>
            <a:ext cx="3343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486400" y="228601"/>
            <a:ext cx="4876800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/>
              <a:t>A Chinese group, known as the “Boxers", arose in rebellion in an attempt to drive</a:t>
            </a:r>
          </a:p>
          <a:p>
            <a:pPr algn="ctr"/>
            <a:r>
              <a:rPr lang="en-US" altLang="en-US" sz="3600"/>
              <a:t>out all foreigners</a:t>
            </a:r>
          </a:p>
          <a:p>
            <a:pPr algn="ctr"/>
            <a:r>
              <a:rPr lang="en-US" altLang="en-US" sz="3600"/>
              <a:t>from China. The </a:t>
            </a:r>
          </a:p>
          <a:p>
            <a:pPr algn="ctr"/>
            <a:r>
              <a:rPr lang="en-US" altLang="en-US" sz="3600"/>
              <a:t>“Boxers” belonged to a secret society known as the “Righteous and Harmonious</a:t>
            </a:r>
          </a:p>
          <a:p>
            <a:pPr algn="ctr"/>
            <a:r>
              <a:rPr lang="en-US" altLang="en-US" sz="3600"/>
              <a:t>Fists.”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617221" y="635615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Don’t Write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065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</a:t>
            </a:r>
            <a:endParaRPr lang="en-US" altLang="en-US"/>
          </a:p>
        </p:txBody>
      </p:sp>
      <p:pic>
        <p:nvPicPr>
          <p:cNvPr id="11269" name="Picture 5" descr="ci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3352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356863" y="4495801"/>
            <a:ext cx="76370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The Chinese government secretly</a:t>
            </a:r>
          </a:p>
          <a:p>
            <a:pPr algn="ctr"/>
            <a:r>
              <a:rPr lang="en-US" altLang="en-US" sz="3600"/>
              <a:t>supported the Boxers.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5183" y="524470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Don’t Write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502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Cy- Ranch</a:t>
            </a:r>
            <a:endParaRPr lang="en-US" altLang="en-US"/>
          </a:p>
        </p:txBody>
      </p:sp>
      <p:pic>
        <p:nvPicPr>
          <p:cNvPr id="15365" name="Picture 5" descr="box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41" y="396240"/>
            <a:ext cx="49815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87263" y="4114800"/>
            <a:ext cx="742382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Even though the Boxer Rebellion</a:t>
            </a:r>
          </a:p>
          <a:p>
            <a:pPr algn="ctr"/>
            <a:r>
              <a:rPr lang="en-US" altLang="en-US" sz="3600"/>
              <a:t>was crushed, it served to</a:t>
            </a:r>
          </a:p>
          <a:p>
            <a:pPr algn="ctr"/>
            <a:r>
              <a:rPr lang="en-US" altLang="en-US" sz="3600"/>
              <a:t>encourage Chinese nationalism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4470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Don’t Write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009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2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9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4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2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480"/>
            <a:ext cx="12192000" cy="56845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9166" y="0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 action="ppaction://hlinkfile"/>
              </a:rPr>
              <a:t>Opium Wars Video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189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899160"/>
            <a:ext cx="8534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5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34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89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Imperialism In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 In China</dc:title>
  <dc:creator>VERONICA OLIVER</dc:creator>
  <cp:lastModifiedBy>VERONICA OLIVER</cp:lastModifiedBy>
  <cp:revision>8</cp:revision>
  <dcterms:created xsi:type="dcterms:W3CDTF">2015-03-18T20:02:48Z</dcterms:created>
  <dcterms:modified xsi:type="dcterms:W3CDTF">2015-03-19T14:29:45Z</dcterms:modified>
</cp:coreProperties>
</file>