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5" r:id="rId5"/>
    <p:sldId id="274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FDATA04\SHRHIG2\SHARED\CRA012\STAFF\FACULTY\2011-2012%20World%20History\2010%20World%20History\Ranch%20Imperialism\Effects%20Imperialism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Imperialism/British_india.m4v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66"/>
                </a:solidFill>
              </a:rPr>
              <a:t>Imperialism in India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Cy-ranch</a:t>
            </a:r>
          </a:p>
        </p:txBody>
      </p:sp>
    </p:spTree>
    <p:extLst>
      <p:ext uri="{BB962C8B-B14F-4D97-AF65-F5344CB8AC3E}">
        <p14:creationId xmlns:p14="http://schemas.microsoft.com/office/powerpoint/2010/main" val="22410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Effects of Imperialism</a:t>
            </a:r>
          </a:p>
        </p:txBody>
      </p:sp>
      <p:pic>
        <p:nvPicPr>
          <p:cNvPr id="38917" name="Effects Imperialism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028700"/>
            <a:ext cx="7772400" cy="5829300"/>
          </a:xfrm>
        </p:spPr>
      </p:pic>
    </p:spTree>
    <p:extLst>
      <p:ext uri="{BB962C8B-B14F-4D97-AF65-F5344CB8AC3E}">
        <p14:creationId xmlns:p14="http://schemas.microsoft.com/office/powerpoint/2010/main" val="38381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46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Imperialism In India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7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4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2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11</Words>
  <Application>Microsoft Office PowerPoint</Application>
  <PresentationFormat>Widescreen</PresentationFormat>
  <Paragraphs>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Imperialism in India</vt:lpstr>
      <vt:lpstr>PowerPoint Presentation</vt:lpstr>
      <vt:lpstr>PowerPoint Presentation</vt:lpstr>
      <vt:lpstr>Imperialism In India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Imperialism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8</cp:revision>
  <dcterms:created xsi:type="dcterms:W3CDTF">2015-02-26T17:11:16Z</dcterms:created>
  <dcterms:modified xsi:type="dcterms:W3CDTF">2015-03-18T22:21:12Z</dcterms:modified>
</cp:coreProperties>
</file>