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B18-AF4F-4DCC-B904-4D5DF81A0DB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CBAA-AE15-415F-9F92-097D2386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B18-AF4F-4DCC-B904-4D5DF81A0DB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CBAA-AE15-415F-9F92-097D2386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B18-AF4F-4DCC-B904-4D5DF81A0DB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CBAA-AE15-415F-9F92-097D2386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B18-AF4F-4DCC-B904-4D5DF81A0DB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CBAA-AE15-415F-9F92-097D2386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7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B18-AF4F-4DCC-B904-4D5DF81A0DB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CBAA-AE15-415F-9F92-097D2386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6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B18-AF4F-4DCC-B904-4D5DF81A0DB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CBAA-AE15-415F-9F92-097D2386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B18-AF4F-4DCC-B904-4D5DF81A0DB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CBAA-AE15-415F-9F92-097D2386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8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B18-AF4F-4DCC-B904-4D5DF81A0DB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CBAA-AE15-415F-9F92-097D2386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B18-AF4F-4DCC-B904-4D5DF81A0DB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CBAA-AE15-415F-9F92-097D2386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B18-AF4F-4DCC-B904-4D5DF81A0DB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CBAA-AE15-415F-9F92-097D2386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5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B18-AF4F-4DCC-B904-4D5DF81A0DB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CBAA-AE15-415F-9F92-097D2386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8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BAB18-AF4F-4DCC-B904-4D5DF81A0DB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2CBAA-AE15-415F-9F92-097D2386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38" y="200353"/>
            <a:ext cx="11809852" cy="674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77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0" y="0"/>
            <a:ext cx="120768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7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80" y="138113"/>
            <a:ext cx="11686682" cy="648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6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3" y="0"/>
            <a:ext cx="11648583" cy="68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12192000" cy="66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4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" y="208481"/>
            <a:ext cx="11382704" cy="66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8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3" y="184565"/>
            <a:ext cx="11469250" cy="66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29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18" y="143530"/>
            <a:ext cx="11167899" cy="64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2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84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0" y="0"/>
            <a:ext cx="1207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7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8"/>
            <a:ext cx="12192000" cy="68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2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45" y="148294"/>
            <a:ext cx="11767317" cy="66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3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7" y="1"/>
            <a:ext cx="11808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3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8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51" y="148294"/>
            <a:ext cx="11928749" cy="67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1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2" y="123332"/>
            <a:ext cx="12001008" cy="65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2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4" y="0"/>
            <a:ext cx="12073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7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5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OLIVER</dc:creator>
  <cp:lastModifiedBy>VERONICA OLIVER</cp:lastModifiedBy>
  <cp:revision>3</cp:revision>
  <dcterms:created xsi:type="dcterms:W3CDTF">2015-02-03T23:24:26Z</dcterms:created>
  <dcterms:modified xsi:type="dcterms:W3CDTF">2015-02-03T23:34:34Z</dcterms:modified>
</cp:coreProperties>
</file>