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29D49E-9FF5-4E69-8ABB-2C572582E2E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B4A095-528D-41C1-BA0E-8FC5489EB9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872497"/>
            <a:ext cx="8305800" cy="1143000"/>
          </a:xfrm>
        </p:spPr>
        <p:txBody>
          <a:bodyPr/>
          <a:lstStyle/>
          <a:p>
            <a:r>
              <a:rPr lang="en-US" dirty="0" smtClean="0"/>
              <a:t>Patten/ Kempton/ </a:t>
            </a:r>
            <a:r>
              <a:rPr lang="en-US" dirty="0" err="1" smtClean="0"/>
              <a:t>Augugliaro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Appeasement and the Munich Conference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upload.wikimedia.org/wikipedia/commons/thumb/9/9c/Bundesarchiv_Bild_183-R69173,_M%C3%BCnchener_Abkommen,_Staatschefs.jpg/300px-Bundesarchiv_Bild_183-R69173,_M%C3%BCnchener_Abkommen,_Staatsch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68994"/>
            <a:ext cx="3216245" cy="22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ionalinterest.org/files/imagecache/resize-340/images/Chamber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8994"/>
            <a:ext cx="1600200" cy="22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w3PrZCnh9HA9CwuY9sNlzuowXW3M0azBd7rCBBF3XBj-iKhrNL7F2D-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06437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Appeasement-</a:t>
            </a:r>
            <a:r>
              <a:rPr lang="en-US" sz="2800" dirty="0" smtClean="0"/>
              <a:t> To give into someone’s demands in the hopes that they will be content and go away. Before World War II, Britain and France attempted to appease Hitler.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Appeasement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3.bp.blogspot.com/_4NRIl47o8Ng/SeomvaPJ6nI/AAAAAAAAAns/kHUxtUlph9M/s320/appeas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301875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iehlpolitics.files.wordpress.com/2011/09/chotiner-600-1ji4d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048000" cy="262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cspopuli.org/images/Sym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4002"/>
            <a:ext cx="2352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Munich Conference- </a:t>
            </a:r>
            <a:r>
              <a:rPr lang="en-US" sz="2800" dirty="0" smtClean="0"/>
              <a:t>Meeting held in Munich, Germany in 1938 to decide the fate of Czechoslovakia. At the conference Germany was awarded control over the Sudetenland and Czechoslovakia ceased to exist.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Munich Conference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mages4.wikia.nocookie.net/__cb20121230145707/althistory/images/c/c5/Munich_Conference_29.9.1938_-_Hitler_with_Mussolini_and_Chamberlain_in_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38214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2.needham.k12.ma.us/nhs/cur/wwii/08/p1-08/brooke-p1-asm-3-08/images/czechmap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62425"/>
            <a:ext cx="40386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Sudetenland-</a:t>
            </a:r>
            <a:r>
              <a:rPr lang="en-US" sz="3200" dirty="0" smtClean="0"/>
              <a:t> An area of Czechoslovakia on the border with Germany with a large German population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Sudetenland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4100" name="Picture 4" descr="http://historiana.eu/assets/uploads/I000000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5715000" cy="25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Appeasement Cartoons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Appeasement</a:t>
            </a:r>
            <a:r>
              <a:rPr lang="en-US" sz="4400" dirty="0">
                <a:solidFill>
                  <a:srgbClr val="FFFF00"/>
                </a:solidFill>
              </a:rPr>
              <a:t> Cartoons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34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Appeasement</a:t>
            </a:r>
            <a:r>
              <a:rPr lang="en-US" sz="4400" dirty="0">
                <a:solidFill>
                  <a:srgbClr val="FFFF00"/>
                </a:solidFill>
              </a:rPr>
              <a:t> Cartoons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239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Appeasement</a:t>
            </a:r>
            <a:r>
              <a:rPr lang="en-US" sz="4400" dirty="0">
                <a:solidFill>
                  <a:srgbClr val="FFFF00"/>
                </a:solidFill>
              </a:rPr>
              <a:t> Cartoons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2" y="1447800"/>
            <a:ext cx="749316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101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Constantia</vt:lpstr>
      <vt:lpstr>Wingdings 2</vt:lpstr>
      <vt:lpstr>Paper</vt:lpstr>
      <vt:lpstr>Appeasement and the Munich Conference </vt:lpstr>
      <vt:lpstr>Appeasement</vt:lpstr>
      <vt:lpstr>Munich Conference</vt:lpstr>
      <vt:lpstr>Sudetenland</vt:lpstr>
      <vt:lpstr>Appeasement Cartoons</vt:lpstr>
      <vt:lpstr>Appeasement Cartoons</vt:lpstr>
      <vt:lpstr>Appeasement Cartoons</vt:lpstr>
      <vt:lpstr>Appeasement Cartoons</vt:lpstr>
    </vt:vector>
  </TitlesOfParts>
  <Company>Molloy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Appeasement and the Munich Conference</dc:title>
  <dc:creator>VERONICA OLIVER</dc:creator>
  <cp:lastModifiedBy>VERONICA OLIVER</cp:lastModifiedBy>
  <cp:revision>7</cp:revision>
  <dcterms:created xsi:type="dcterms:W3CDTF">2013-01-23T22:51:58Z</dcterms:created>
  <dcterms:modified xsi:type="dcterms:W3CDTF">2015-04-13T21:28:47Z</dcterms:modified>
</cp:coreProperties>
</file>