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31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61" r:id="rId17"/>
    <p:sldId id="363" r:id="rId18"/>
    <p:sldId id="366" r:id="rId19"/>
    <p:sldId id="369" r:id="rId20"/>
    <p:sldId id="365" r:id="rId21"/>
    <p:sldId id="367" r:id="rId22"/>
    <p:sldId id="374" r:id="rId23"/>
    <p:sldId id="371" r:id="rId24"/>
    <p:sldId id="375" r:id="rId25"/>
    <p:sldId id="372" r:id="rId26"/>
    <p:sldId id="373" r:id="rId27"/>
    <p:sldId id="389" r:id="rId28"/>
    <p:sldId id="427" r:id="rId29"/>
    <p:sldId id="429" r:id="rId30"/>
    <p:sldId id="376" r:id="rId31"/>
    <p:sldId id="428" r:id="rId32"/>
    <p:sldId id="388" r:id="rId33"/>
    <p:sldId id="360" r:id="rId34"/>
    <p:sldId id="359" r:id="rId35"/>
    <p:sldId id="430" r:id="rId36"/>
  </p:sldIdLst>
  <p:sldSz cx="9144000" cy="6858000" type="screen4x3"/>
  <p:notesSz cx="9144000" cy="6858000"/>
  <p:embeddedFontLst>
    <p:embeddedFont>
      <p:font typeface="Biohazard Participants" panose="020B0604020202020204" pitchFamily="2" charset="0"/>
      <p:regular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rial Narrow" panose="020B0606020202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iohazard Participant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A0000"/>
    <a:srgbClr val="008000"/>
    <a:srgbClr val="009999"/>
    <a:srgbClr val="CC9900"/>
    <a:srgbClr val="D4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5789" autoAdjust="0"/>
  </p:normalViewPr>
  <p:slideViewPr>
    <p:cSldViewPr>
      <p:cViewPr varScale="1">
        <p:scale>
          <a:sx n="84" d="100"/>
          <a:sy n="84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E31824-1EE3-4C75-A7DD-43208ABAD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38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6B532E-A6C5-4AA7-99AA-BEFFF65FA1F6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39A2AC-9518-446F-9D18-E66FC5B0A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17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E31F3A-DDEA-49EA-B280-20D07D423CA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6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100EA7-929D-4A16-8D29-3F6085798B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8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040358-A5F3-4AE4-9BD7-DB82631481A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The H-Bomb was designed to fuse atoms together rather than split them as in the atomic bomb</a:t>
            </a:r>
          </a:p>
        </p:txBody>
      </p:sp>
    </p:spTree>
    <p:extLst>
      <p:ext uri="{BB962C8B-B14F-4D97-AF65-F5344CB8AC3E}">
        <p14:creationId xmlns:p14="http://schemas.microsoft.com/office/powerpoint/2010/main" val="45526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57DD03-FC7B-4037-BAA5-0DEA348C768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</a:rPr>
              <a:t>The Christmas presents were a jab against the Communist occupation as they are not supposed to have religion under Communism.</a:t>
            </a:r>
          </a:p>
        </p:txBody>
      </p:sp>
    </p:spTree>
    <p:extLst>
      <p:ext uri="{BB962C8B-B14F-4D97-AF65-F5344CB8AC3E}">
        <p14:creationId xmlns:p14="http://schemas.microsoft.com/office/powerpoint/2010/main" val="356953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6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879DE90-9B71-43A5-8B53-554135D59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7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73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8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80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73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_mur7"/>
          <p:cNvPicPr>
            <a:picLocks noChangeAspect="1" noChangeArrowheads="1"/>
          </p:cNvPicPr>
          <p:nvPr userDrawn="1"/>
        </p:nvPicPr>
        <p:blipFill>
          <a:blip r:embed="rId14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thumb_bom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8000" b="11765"/>
          <a:stretch>
            <a:fillRect/>
          </a:stretch>
        </p:blipFill>
        <p:spPr bwMode="auto">
          <a:xfrm>
            <a:off x="0" y="1219200"/>
            <a:ext cx="1447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20050705205500_che-guevara-soviet-union-flag-posterflag-4001883"/>
          <p:cNvPicPr>
            <a:picLocks noChangeAspect="1" noChangeArrowheads="1"/>
          </p:cNvPicPr>
          <p:nvPr userDrawn="1"/>
        </p:nvPicPr>
        <p:blipFill>
          <a:blip r:embed="rId1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6" descr="superpoly-fla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"/>
          <a:stretch>
            <a:fillRect/>
          </a:stretch>
        </p:blipFill>
        <p:spPr bwMode="auto">
          <a:xfrm>
            <a:off x="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7"/>
          <p:cNvSpPr>
            <a:spLocks noChangeShapeType="1"/>
          </p:cNvSpPr>
          <p:nvPr userDrawn="1"/>
        </p:nvSpPr>
        <p:spPr bwMode="auto">
          <a:xfrm>
            <a:off x="14478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8"/>
          <p:cNvSpPr>
            <a:spLocks noChangeShapeType="1"/>
          </p:cNvSpPr>
          <p:nvPr userDrawn="1"/>
        </p:nvSpPr>
        <p:spPr bwMode="auto">
          <a:xfrm>
            <a:off x="0" y="5638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0" y="12192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the_Soviet_Union.sv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the_Soviet_Union.sv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the_United_States.svg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file:///\\Cfdata04\shrhig2\Shared\CRA012\STAFF\FACULTY\2012-2013%20World%20History\2012-2013%20World%20History\15-Cold%20War\Cold%20War%202013\Apollo%2011%20Neil%20Armstrong%20Moon%20Landing.mp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FtVJFBSMXD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-6BfCbrvu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HIVELY%20WH\2012-2013%20World%20History\2011-2012%20World%20History\2010%20World%20History\Ranch%20Cold%20War,%20Korea,%20Vietnam,%20Decolonization,%20War%20on%20Terror\Ranch%20Korea%20and%20Vietnam\Korean%20War%20movie_000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the_United_States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HIVELY%20WH\2012-2013%20World%20History\2011-2012%20World%20History\2010%20World%20History\Ranch%20Cold%20War,%20Korea,%20Vietnam,%20Decolonization,%20War%20on%20Terror\Ranch%20Korea%20and%20Vietnam\NORTH%20KOREA%20LISA%20LING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Cold%20War%202013\Korea%20and%20Vietnam%20Videos\Vietnam.wm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HIVELY%20WH\2012-2013%20World%20History\2011-2012%20World%20History\2010%20World%20History\Ranch%20Cold%20War,%20Korea,%20Vietnam,%20Decolonization,%20War%20on%20Terror\Ranch%20Korea%20and%20Vietnam\Witt%20Korea-Vietnam\American%20and%20Vietnam.as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Cold%20War%202013\Fidel_Castro_and_the_U.S._Relationship.wm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Flag_of_the_Soviet_Union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Cold%20War%202013\The_Bay_of_Pigs.wm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Cold%20War%202013\The_Cuban_Missile_Crisis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youtube.com/watch?v=B565SrNkgh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youtube.com/watch?v=028gd8Sn3m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SHIVELY%20WH\2012-2013%20World%20History\2011-2012%20World%20History\2010%20World%20History\Ranch%20Cold%20War,%20Korea,%20Vietnam,%20Decolonization,%20War%20on%20Terror\Pridgeon%20Cold%20War\We%20Didn't%20Start%20the%20Fire_ColdWar_lesson5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the_United_States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Flag_of_the_Soviet_Union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Flag_of_the_United_States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file:///\\Cfdata04\shrhig2\Shared\CRA012\STAFF\FACULTY\2012-2013%20World%20History\2012-2013%20World%20History\15-Cold%20War\Cold%20War%202013\CW%20and%20Arms%20Race%20Videos\Tsar%20bomb%20segment.wm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Flag_of_the_Soviet_Union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journeybesideme.files.wordpress.com/2012/11/scare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L_tKAg5KIu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 and BEYOND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   Space Race			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0" y="1428750"/>
            <a:ext cx="4038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smtClean="0"/>
              <a:t>October 4, 1957 the Soviet Union uses an ICBM to launch the first satellite- Sputnik into space</a:t>
            </a:r>
          </a:p>
        </p:txBody>
      </p:sp>
      <p:pic>
        <p:nvPicPr>
          <p:cNvPr id="37892" name="Picture 6" descr="thumbnai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730500" cy="2713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4" descr="Flag of the Soviet Un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thumbnail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0"/>
            <a:ext cx="3429000" cy="255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543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How did the Cold War affect your school life?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19200"/>
            <a:ext cx="7239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Thank the Cold War for the level of math and science that you take today.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mtClean="0"/>
              <a:t>“Scientists and engineers warned Congress that the cold war was being fought with slide rules, not rifles. In response Congress passed the National Defense Education Act in 1958. . .”</a:t>
            </a:r>
          </a:p>
          <a:p>
            <a:pPr algn="r">
              <a:buFont typeface="Wingdings" panose="05000000000000000000" pitchFamily="2" charset="2"/>
              <a:buNone/>
            </a:pPr>
            <a:r>
              <a:rPr lang="en-US" altLang="en-US" sz="1800" smtClean="0">
                <a:latin typeface="Arial Narrow" panose="020B0606020202030204" pitchFamily="34" charset="0"/>
              </a:rPr>
              <a:t>NY Times </a:t>
            </a:r>
            <a:r>
              <a:rPr lang="en-US" altLang="en-US" sz="1800" i="1" smtClean="0">
                <a:latin typeface="Arial Narrow" panose="020B0606020202030204" pitchFamily="34" charset="0"/>
              </a:rPr>
              <a:t>When Science Suddenly Mattered, in Space and in Class</a:t>
            </a:r>
            <a:r>
              <a:rPr lang="en-US" altLang="en-US" sz="1800" smtClean="0">
                <a:latin typeface="Arial Narrow" panose="020B0606020202030204" pitchFamily="34" charset="0"/>
              </a:rPr>
              <a:t> Cornelia Dean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38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 Space Race			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0" y="1828800"/>
            <a:ext cx="4114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smtClean="0"/>
              <a:t>1961- First person in space- Yuri Gagarin</a:t>
            </a:r>
          </a:p>
        </p:txBody>
      </p:sp>
      <p:pic>
        <p:nvPicPr>
          <p:cNvPr id="39940" name="Picture 6" descr="thumbnai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1877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 descr="Flag of the Soviet Un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thumbnail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124200"/>
            <a:ext cx="3000375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6858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Space Race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0" y="1828800"/>
            <a:ext cx="378142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Shortly after, first American in space- Alan Shepard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US pulls ahead in the Space Race with the only men ever to step foot on the moon. First was Neil Armstrong in 1969</a:t>
            </a:r>
          </a:p>
        </p:txBody>
      </p:sp>
      <p:pic>
        <p:nvPicPr>
          <p:cNvPr id="40964" name="Picture 4" descr="Flag of the United States.svg">
            <a:hlinkClick r:id="rId3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2400"/>
            <a:ext cx="2714625" cy="142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6" descr="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2247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thumbnail">
            <a:hlinkClick r:id="rId6" action="ppaction://hlinkfile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795713" cy="265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7658100" y="2209800"/>
            <a:ext cx="1485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/>
            <a:r>
              <a:rPr lang="en-US" altLang="en-US"/>
              <a:t>Click on picture below for audio of moon landing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STAR WARS</a:t>
            </a:r>
          </a:p>
        </p:txBody>
      </p:sp>
      <p:pic>
        <p:nvPicPr>
          <p:cNvPr id="40963" name="Picture 5" descr="sdi-image02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7620000" cy="535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9" name="Picture 9" descr="star-wars-samurai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90" y="1417638"/>
            <a:ext cx="77724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 rot="-1469915">
            <a:off x="1295400" y="3336925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chemeClr val="bg1"/>
                </a:solidFill>
                <a:latin typeface="Tahoma" panose="020B0604030504040204" pitchFamily="34" charset="0"/>
              </a:rPr>
              <a:t>No, not that Star Wars</a:t>
            </a:r>
          </a:p>
        </p:txBody>
      </p:sp>
      <p:pic>
        <p:nvPicPr>
          <p:cNvPr id="9" name="MS90398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0971" grpId="0"/>
      <p:bldP spid="409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STAR WARS</a:t>
            </a:r>
          </a:p>
        </p:txBody>
      </p:sp>
      <p:pic>
        <p:nvPicPr>
          <p:cNvPr id="44035" name="Picture 5" descr="Star-Wars-test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457"/>
            <a:ext cx="9144000" cy="5921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38200" y="4572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FF0000"/>
                </a:solidFill>
              </a:rPr>
              <a:t>Joseph McCarthy</a:t>
            </a:r>
          </a:p>
        </p:txBody>
      </p:sp>
      <p:pic>
        <p:nvPicPr>
          <p:cNvPr id="45059" name="Picture 5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07452"/>
            <a:ext cx="31607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th?id=H"/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169352"/>
            <a:ext cx="3354388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7400" y="5943600"/>
            <a:ext cx="65532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000" kern="0" smtClean="0">
                <a:hlinkClick r:id="rId4"/>
              </a:rPr>
              <a:t>http://www.youtube.com/watch?v=FtVJFBSMXDk</a:t>
            </a:r>
            <a:endParaRPr lang="en-US" altLang="en-US" sz="2000" kern="0" smtClean="0"/>
          </a:p>
          <a:p>
            <a:pPr lvl="2"/>
            <a:r>
              <a:rPr lang="en-US" altLang="en-US" sz="1600" kern="0" smtClean="0"/>
              <a:t>Time: 4:19 min.</a:t>
            </a:r>
            <a:endParaRPr lang="en-US" altLang="en-US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Rosenberg’s</a:t>
            </a:r>
          </a:p>
        </p:txBody>
      </p:sp>
      <p:pic>
        <p:nvPicPr>
          <p:cNvPr id="47108" name="Picture 5" descr="th?id=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45" y="2956560"/>
            <a:ext cx="3162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th?id=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89" y="2590800"/>
            <a:ext cx="34051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1"/>
            <a:ext cx="7086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hlinkClick r:id="rId4"/>
              </a:rPr>
              <a:t>http://www.youtube.com/watch?v=s-6BfCbrvuM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r>
              <a:rPr lang="en-US" altLang="en-US" sz="1800" dirty="0" smtClean="0"/>
              <a:t>Time: 2:30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Korean War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219200"/>
            <a:ext cx="49323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743325"/>
            <a:ext cx="45878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1447800" y="274638"/>
            <a:ext cx="7239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Korean War Video</a:t>
            </a:r>
            <a:br>
              <a:rPr lang="en-US" altLang="en-US" dirty="0" smtClean="0"/>
            </a:br>
            <a:r>
              <a:rPr lang="en-US" altLang="en-US" sz="2400" dirty="0" smtClean="0"/>
              <a:t>Time: 6:59 min</a:t>
            </a:r>
            <a:endParaRPr lang="en-US" altLang="en-US" dirty="0" smtClean="0"/>
          </a:p>
        </p:txBody>
      </p:sp>
      <p:pic>
        <p:nvPicPr>
          <p:cNvPr id="4" name="Korean War movie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676400"/>
            <a:ext cx="7534275" cy="5100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76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NATO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North Atlantic Treaty Organization</a:t>
            </a:r>
          </a:p>
          <a:p>
            <a:pPr eaLnBrk="1" hangingPunct="1"/>
            <a:r>
              <a:rPr lang="en-US" altLang="en-US" smtClean="0"/>
              <a:t>European and American countries make an alliance together to protect one another militarily in the event of an attack</a:t>
            </a:r>
          </a:p>
        </p:txBody>
      </p:sp>
      <p:pic>
        <p:nvPicPr>
          <p:cNvPr id="26628" name="Picture 4" descr="Flag of the United States.svg">
            <a:hlinkClick r:id="rId3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6" descr="thumbnail"/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Korea</a:t>
            </a:r>
            <a:br>
              <a:rPr lang="en-US" altLang="en-US" smtClean="0"/>
            </a:br>
            <a:r>
              <a:rPr lang="en-US" altLang="en-US" sz="2400" smtClean="0"/>
              <a:t>Time: 15:24</a:t>
            </a:r>
          </a:p>
        </p:txBody>
      </p:sp>
      <p:pic>
        <p:nvPicPr>
          <p:cNvPr id="4" name="NORTH KOREA LISA L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1812"/>
            <a:ext cx="7432675" cy="505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Vietnam</a:t>
            </a:r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32893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7" descr="vietnam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143000"/>
            <a:ext cx="3987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28162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010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Vietnam War – The Things They Carried</a:t>
            </a:r>
            <a:br>
              <a:rPr lang="en-US" altLang="en-US" dirty="0" smtClean="0"/>
            </a:br>
            <a:r>
              <a:rPr lang="en-US" altLang="en-US" sz="2400" dirty="0" smtClean="0"/>
              <a:t>Time: 3:03 min</a:t>
            </a:r>
            <a:r>
              <a:rPr lang="en-US" altLang="en-US" dirty="0" smtClean="0"/>
              <a:t>.</a:t>
            </a:r>
          </a:p>
        </p:txBody>
      </p:sp>
      <p:pic>
        <p:nvPicPr>
          <p:cNvPr id="6" name="Vietna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9820"/>
            <a:ext cx="5943600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~845389225~00708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1447800" y="3540125"/>
            <a:ext cx="29718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/>
            <a:r>
              <a:rPr lang="en-US" altLang="en-US"/>
              <a:t>VIETNAM WAR, 1969. An American soldier, wounded by an exploding land mine, being carried to a helicopter by his comrades: oil over a photograph, 1969. 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54276" name="Picture 8" descr="~845389225~0065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7188"/>
            <a:ext cx="43434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6324600" y="1066800"/>
            <a:ext cx="281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/>
            <a:r>
              <a:rPr lang="en-US" altLang="en-US"/>
              <a:t>VIETNAM WAR. Parading of U.S. prisoner, with bandaged face, walking barefoot between two Vietcong guards. 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Vietnam War – America and Vietnam    </a:t>
            </a:r>
            <a:r>
              <a:rPr lang="en-US" altLang="en-US" sz="2400" smtClean="0"/>
              <a:t>Time: 5:27 min</a:t>
            </a:r>
            <a:r>
              <a:rPr lang="en-US" altLang="en-US" smtClean="0"/>
              <a:t>.</a:t>
            </a:r>
          </a:p>
        </p:txBody>
      </p:sp>
      <p:pic>
        <p:nvPicPr>
          <p:cNvPr id="4" name="American and Vietnam.asx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775450" cy="508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vietnam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8003" cy="68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BE001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9525"/>
            <a:ext cx="76200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8"/>
          <p:cNvSpPr>
            <a:spLocks noChangeArrowheads="1"/>
          </p:cNvSpPr>
          <p:nvPr/>
        </p:nvSpPr>
        <p:spPr bwMode="auto">
          <a:xfrm>
            <a:off x="1509713" y="5002213"/>
            <a:ext cx="7620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/>
            <a:r>
              <a:rPr lang="en-US" altLang="en-US" b="1"/>
              <a:t>Children Flee From Their Homes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Vietnamese children flee from their homes in the South Vietnamese village of Trang Bang after South Vietnamese planes accidently dropped a napalm bomb on the village, located 26 miles outside of Saigon. Twenty-five years later, the young girl running naked from her village, Phan Thi Kim Phuc, was named UNESCO goodwill ambassador.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525780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Cuba and Castro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6934200" y="1524000"/>
            <a:ext cx="1981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/>
            <a:r>
              <a:rPr lang="en-US" altLang="en-US"/>
              <a:t>A young Fidel Castro (no hat) with Ernesto “Che” Gueverra (hat).  Leaders of the Communist take over of Cuba.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942975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Castro and the United States</a:t>
            </a:r>
            <a:br>
              <a:rPr lang="en-US" altLang="en-US" smtClean="0"/>
            </a:br>
            <a:r>
              <a:rPr lang="en-US" altLang="en-US" sz="1400" smtClean="0"/>
              <a:t>Time: 7:52 min</a:t>
            </a:r>
            <a:endParaRPr lang="en-US" altLang="en-US" smtClean="0"/>
          </a:p>
        </p:txBody>
      </p:sp>
      <p:pic>
        <p:nvPicPr>
          <p:cNvPr id="4" name="Fidel_Castro_and_the_U.S._Relationshi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133600"/>
            <a:ext cx="4514850" cy="3386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Bay of Pigs Invasion</a:t>
            </a:r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7278688" cy="447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324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    Warsaw Pact		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Soviet Union retaliates by forming it’s own alliance with the satellite states surrounding the country</a:t>
            </a:r>
          </a:p>
        </p:txBody>
      </p:sp>
      <p:pic>
        <p:nvPicPr>
          <p:cNvPr id="28676" name="Picture 4" descr="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UDCS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 bwMode="auto">
          <a:xfrm>
            <a:off x="6858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Castro and the Bay of Pigs</a:t>
            </a:r>
            <a:br>
              <a:rPr lang="en-US" altLang="en-US" smtClean="0"/>
            </a:br>
            <a:r>
              <a:rPr lang="en-US" altLang="en-US" sz="1600" smtClean="0"/>
              <a:t>Time: 6:14 min</a:t>
            </a:r>
            <a:endParaRPr lang="en-US" altLang="en-US" smtClean="0"/>
          </a:p>
        </p:txBody>
      </p:sp>
      <p:pic>
        <p:nvPicPr>
          <p:cNvPr id="3" name="The_Bay_of_Pig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4064000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Missiles in Cuba</a:t>
            </a:r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7202488" cy="511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Cuban Missile Crisis</a:t>
            </a:r>
            <a:br>
              <a:rPr lang="en-US" altLang="en-US" smtClean="0"/>
            </a:br>
            <a:r>
              <a:rPr lang="en-US" altLang="en-US" sz="1600" smtClean="0"/>
              <a:t>Time: 6:10 min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2" name="The_Cuban_Missile_Crisi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2057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Biohazard Participants" pitchFamily="2" charset="0"/>
              </a:rPr>
              <a:t>War in Afghanistan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smtClean="0">
                <a:hlinkClick r:id="rId2"/>
              </a:rPr>
              <a:t>http://www.youtube.com/watch?v=B565SrNkghw</a:t>
            </a:r>
            <a:endParaRPr lang="en-US" altLang="en-US" sz="1800" smtClean="0"/>
          </a:p>
          <a:p>
            <a:pPr lvl="2" eaLnBrk="1" hangingPunct="1"/>
            <a:r>
              <a:rPr lang="en-US" altLang="en-US" smtClean="0"/>
              <a:t>Time: 1:44 min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8100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45053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latin typeface="Biohazard Participants" pitchFamily="2" charset="0"/>
              </a:rPr>
              <a:t>Mikhail Gorbachev</a:t>
            </a:r>
            <a:r>
              <a:rPr lang="en-US" altLang="en-US" b="1" u="sng" smtClean="0"/>
              <a:t/>
            </a:r>
            <a:br>
              <a:rPr lang="en-US" altLang="en-US" b="1" u="sng" smtClean="0"/>
            </a:br>
            <a:endParaRPr lang="en-US" alt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 bwMode="auto">
          <a:xfrm>
            <a:off x="1524000" y="1533208"/>
            <a:ext cx="3581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600" smtClean="0">
                <a:hlinkClick r:id="rId2"/>
              </a:rPr>
              <a:t>http://www.youtube.com/watch?v=028gd8Sn3m0</a:t>
            </a:r>
            <a:r>
              <a:rPr lang="en-US" altLang="en-US" sz="1600" smtClean="0"/>
              <a:t> </a:t>
            </a:r>
          </a:p>
          <a:p>
            <a:pPr lvl="2" eaLnBrk="1" hangingPunct="1"/>
            <a:r>
              <a:rPr lang="en-US" altLang="en-US" sz="1400" smtClean="0"/>
              <a:t>Time: 4:46 min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810000"/>
            <a:ext cx="4423532" cy="30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73" y="990600"/>
            <a:ext cx="33528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315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 smtClean="0"/>
              <a:t>Billy Joel – “We Didn’t Start the Fire”</a:t>
            </a:r>
            <a:br>
              <a:rPr lang="en-US" altLang="en-US" sz="4000" dirty="0" smtClean="0"/>
            </a:br>
            <a:r>
              <a:rPr lang="en-US" altLang="en-US" sz="2400" dirty="0" smtClean="0"/>
              <a:t>Time: 4:44 min</a:t>
            </a:r>
          </a:p>
        </p:txBody>
      </p:sp>
      <p:pic>
        <p:nvPicPr>
          <p:cNvPr id="4" name="We Didn't Start the Fire_ColdWar_lesson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68580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9699" name="Picture 4" descr="nato_warsaw_map.pn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6096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Atomic Weapons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United States used Atomic warfare to bring an end to the Pacific Theater in World War II </a:t>
            </a:r>
          </a:p>
          <a:p>
            <a:pPr lvl="1" eaLnBrk="1" hangingPunct="1"/>
            <a:r>
              <a:rPr lang="en-US" altLang="en-US" smtClean="0"/>
              <a:t>First and only country to use Atomic weapons in War</a:t>
            </a:r>
          </a:p>
        </p:txBody>
      </p:sp>
      <p:pic>
        <p:nvPicPr>
          <p:cNvPr id="30724" name="Picture 4" descr="Flag of the United States.svg">
            <a:hlinkClick r:id="rId3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4384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6" descr="thumbnail"/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543300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9" descr="thumbnail"/>
          <p:cNvPicPr>
            <a:picLocks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3390900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274638"/>
            <a:ext cx="5257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   Atomic Weapons		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The Soviet Union continues research after World War II and is able to detonate it’s own atomic weapon in 1949</a:t>
            </a:r>
          </a:p>
        </p:txBody>
      </p:sp>
      <p:pic>
        <p:nvPicPr>
          <p:cNvPr id="32772" name="Picture 4" descr="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Truman’s Response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The H-Bomb was authorized by Truman and created in January 1950</a:t>
            </a:r>
          </a:p>
          <a:p>
            <a:pPr eaLnBrk="1" hangingPunct="1"/>
            <a:r>
              <a:rPr lang="en-US" altLang="en-US" dirty="0" smtClean="0"/>
              <a:t>1000 times more powerful than the atomic bomb</a:t>
            </a:r>
          </a:p>
        </p:txBody>
      </p:sp>
      <p:pic>
        <p:nvPicPr>
          <p:cNvPr id="33796" name="Picture 4" descr="Flag of the United States.svg">
            <a:hlinkClick r:id="rId3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6" descr="Chart_H_Bomb_A">
            <a:hlinkClick r:id="rId5" action="ppaction://hlinkfile"/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41738"/>
            <a:ext cx="6019800" cy="31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7467600" y="4267200"/>
            <a:ext cx="1676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Click on the picture to view video on the Tzar Bomba from folder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</a:rPr>
              <a:t>Time 4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609600"/>
            <a:ext cx="6553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 Atomic Weapons		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In August of 1957, the Soviet Union develops the first ICBM (Intercontinental Ballistic Missile), capable of traveling great distances and not having to be dropped by plane</a:t>
            </a:r>
          </a:p>
        </p:txBody>
      </p:sp>
      <p:pic>
        <p:nvPicPr>
          <p:cNvPr id="35844" name="Picture 4" descr="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Scared Wom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1539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3717925" y="5746750"/>
            <a:ext cx="245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6867" name="Text Box 11"/>
          <p:cNvSpPr txBox="1">
            <a:spLocks noChangeArrowheads="1"/>
          </p:cNvSpPr>
          <p:nvPr/>
        </p:nvSpPr>
        <p:spPr bwMode="auto">
          <a:xfrm>
            <a:off x="4572000" y="5608638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ahoma" panose="020B0604030504040204" pitchFamily="34" charset="0"/>
                <a:hlinkClick r:id="rId2"/>
              </a:rPr>
              <a:t>http://www.youtube.com/watch?v=L_tKAg5KIuQ</a:t>
            </a:r>
            <a:endParaRPr lang="en-US" altLang="en-US">
              <a:latin typeface="Tahoma" panose="020B0604030504040204" pitchFamily="34" charset="0"/>
            </a:endParaRPr>
          </a:p>
        </p:txBody>
      </p:sp>
      <p:pic>
        <p:nvPicPr>
          <p:cNvPr id="36868" name="Picture 12" descr="http://www.usmilitariaforum.com/uploads/monthly_10_2012/post-8022-0-64183200-1350388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6482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1981200" y="5765800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iohazard Participant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iohazard Participant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iohazard Participant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iohazard Participants" pitchFamily="2" charset="0"/>
              </a:defRPr>
            </a:lvl9pPr>
          </a:lstStyle>
          <a:p>
            <a:pPr eaLnBrk="1" hangingPunct="1"/>
            <a:r>
              <a:rPr lang="en-US" altLang="en-US">
                <a:latin typeface="Tahoma" panose="020B0604030504040204" pitchFamily="34" charset="0"/>
              </a:rPr>
              <a:t>Time 3 min.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560</Words>
  <Application>Microsoft Office PowerPoint</Application>
  <PresentationFormat>On-screen Show (4:3)</PresentationFormat>
  <Paragraphs>73</Paragraphs>
  <Slides>35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Biohazard Participants</vt:lpstr>
      <vt:lpstr>Tahoma</vt:lpstr>
      <vt:lpstr>Wingdings</vt:lpstr>
      <vt:lpstr>Calibri</vt:lpstr>
      <vt:lpstr>Arial</vt:lpstr>
      <vt:lpstr>Arial Narrow</vt:lpstr>
      <vt:lpstr>Default Design</vt:lpstr>
      <vt:lpstr>The COLD WAR and BEYOND</vt:lpstr>
      <vt:lpstr>NATO</vt:lpstr>
      <vt:lpstr>    Warsaw Pact   </vt:lpstr>
      <vt:lpstr>PowerPoint Presentation</vt:lpstr>
      <vt:lpstr>Atomic Weapons</vt:lpstr>
      <vt:lpstr>   Atomic Weapons   </vt:lpstr>
      <vt:lpstr>Truman’s Response</vt:lpstr>
      <vt:lpstr> Atomic Weapons   </vt:lpstr>
      <vt:lpstr>PowerPoint Presentation</vt:lpstr>
      <vt:lpstr>   Space Race   </vt:lpstr>
      <vt:lpstr>How did the Cold War affect your school life?</vt:lpstr>
      <vt:lpstr> Space Race   </vt:lpstr>
      <vt:lpstr>Space Race</vt:lpstr>
      <vt:lpstr>STAR WARS</vt:lpstr>
      <vt:lpstr>STAR WARS</vt:lpstr>
      <vt:lpstr>Joseph McCarthy</vt:lpstr>
      <vt:lpstr>The Rosenberg’s</vt:lpstr>
      <vt:lpstr>The Korean War</vt:lpstr>
      <vt:lpstr>The Korean War Video Time: 6:59 min</vt:lpstr>
      <vt:lpstr>Korea Time: 15:24</vt:lpstr>
      <vt:lpstr>Vietnam</vt:lpstr>
      <vt:lpstr>The Vietnam War – The Things They Carried Time: 3:03 min.</vt:lpstr>
      <vt:lpstr>PowerPoint Presentation</vt:lpstr>
      <vt:lpstr>Vietnam War – America and Vietnam    Time: 5:27 min.</vt:lpstr>
      <vt:lpstr>PowerPoint Presentation</vt:lpstr>
      <vt:lpstr>PowerPoint Presentation</vt:lpstr>
      <vt:lpstr>Cuba and Castro</vt:lpstr>
      <vt:lpstr>Castro and the United States Time: 7:52 min</vt:lpstr>
      <vt:lpstr>Bay of Pigs Invasion</vt:lpstr>
      <vt:lpstr>Castro and the Bay of Pigs Time: 6:14 min</vt:lpstr>
      <vt:lpstr>Missiles in Cuba</vt:lpstr>
      <vt:lpstr>Cuban Missile Crisis Time: 6:10 min </vt:lpstr>
      <vt:lpstr>War in Afghanistan</vt:lpstr>
      <vt:lpstr>Mikhail Gorbachev </vt:lpstr>
      <vt:lpstr>Billy Joel – “We Didn’t Start the Fire” Time: 4:44 min</vt:lpstr>
    </vt:vector>
  </TitlesOfParts>
  <Company>Horace Greeley HS    Chappaqua, 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Susan M. Pojer</dc:creator>
  <cp:lastModifiedBy>VERONICA OLIVER</cp:lastModifiedBy>
  <cp:revision>114</cp:revision>
  <dcterms:created xsi:type="dcterms:W3CDTF">2006-04-22T23:17:06Z</dcterms:created>
  <dcterms:modified xsi:type="dcterms:W3CDTF">2015-05-04T13:48:22Z</dcterms:modified>
</cp:coreProperties>
</file>