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B218D-5287-4C74-B849-61C39CCB59C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F7CE5-7132-4503-B673-D5449D904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6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F7CE5-7132-4503-B673-D5449D904D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7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9E40B-BD16-4BCB-87A8-283D6E6C1661}" type="datetime1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7C8D500E-0478-4D3F-A8AF-A5F3CED15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03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28DA7-1000-4838-9977-E607A00906A5}" type="datetime1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CB694-333A-48D7-8A12-A248AA3AD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24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4E14F-E505-40F8-94C6-D3F4A06FD891}" type="datetime1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E3E56-A6B5-41E4-ACB9-78406BA0F2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85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654D-22D4-4CC5-B3E3-B1F95A97AD53}" type="datetime1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AA236DB5-ACF1-408D-8049-64A995EC5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80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9B1D7-4566-4C52-A293-1FA0A7CD9F1A}" type="datetime1">
              <a:rPr lang="en-US" smtClean="0"/>
              <a:t>3/30/2015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DD13B-87AA-4C87-B527-D724149741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356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71A3A-2170-431F-ADDC-AEA418088A5C}" type="datetime1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8577C-BEFE-4C07-AA37-621BE2E5E8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14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25C8-1DB4-4BEE-A819-3370596CC309}" type="datetime1">
              <a:rPr lang="en-US" smtClean="0"/>
              <a:t>3/30/2015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387AF0F2-FEA7-4408-B659-B770D4B7A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32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271DB-CA60-427D-AA08-C0B3806551B4}" type="datetime1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8742C-2896-4FE5-A4E1-0CF575A67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35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BB6BF-2DC5-4A39-9E5B-D5096881C24F}" type="datetime1">
              <a:rPr lang="en-US" smtClean="0"/>
              <a:t>3/30/2015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8DD55-D11C-4F1D-8FB0-F35F24BFD5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22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8785-01D2-4D3E-BD53-2DA192EC7676}" type="datetime1">
              <a:rPr lang="en-US" smtClean="0"/>
              <a:t>3/30/2015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7FF26-B19E-4E95-B9F4-DC7583428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74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3B52F-D6BA-467B-8AD5-B698EDF453A5}" type="datetime1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62000-14BD-4D1A-8166-C79AB584B9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28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40E0F6-4AE0-44FD-8256-2D67B05039E0}" type="datetime1">
              <a:rPr lang="en-US" smtClean="0"/>
              <a:t>3/30/2015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E0752F"/>
                </a:solidFill>
                <a:latin typeface="Franklin Gothic Book" panose="020B0503020102020204" pitchFamily="34" charset="0"/>
              </a:defRPr>
            </a:lvl1pPr>
          </a:lstStyle>
          <a:p>
            <a:fld id="{B5A26F22-8575-4D56-8379-327EDB7278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90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990600" y="304800"/>
            <a:ext cx="7000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US" altLang="en-US" sz="4000"/>
              <a:t>There was discontent in Russia.</a:t>
            </a:r>
          </a:p>
        </p:txBody>
      </p:sp>
      <p:pic>
        <p:nvPicPr>
          <p:cNvPr id="10243" name="Picture 2" descr="http://files.libertyfund.org/img/1065/lf1429_figure_03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4344988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28956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4000" smtClean="0">
                <a:solidFill>
                  <a:schemeClr val="tx1"/>
                </a:solidFill>
              </a:rPr>
              <a:t>In November 1917, a second revolution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000" smtClean="0">
                <a:solidFill>
                  <a:schemeClr val="tx1"/>
                </a:solidFill>
              </a:rPr>
              <a:t>  occurred in Russia.  Lenin and the Bolsheviks won.  They took Russia out of the war.</a:t>
            </a:r>
          </a:p>
        </p:txBody>
      </p:sp>
      <p:pic>
        <p:nvPicPr>
          <p:cNvPr id="19459" name="Picture 2" descr="http://static.newworldencyclopedia.org/thumb/6/60/Lenin-office-1918.jpg/250px-Lenin-office-1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4200"/>
            <a:ext cx="43307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16002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4000" smtClean="0">
                <a:solidFill>
                  <a:schemeClr val="tx1"/>
                </a:solidFill>
              </a:rPr>
              <a:t>The Bolsheviks ordered the execution of the Tsar and his family.</a:t>
            </a:r>
          </a:p>
        </p:txBody>
      </p:sp>
      <p:pic>
        <p:nvPicPr>
          <p:cNvPr id="20483" name="Picture 2" descr="http://historyrhymes.files.wordpress.com/2008/05/tsar-nicholas-ii-and-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817938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16764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4000" smtClean="0">
                <a:solidFill>
                  <a:schemeClr val="tx1"/>
                </a:solidFill>
              </a:rPr>
              <a:t>A bloody civil war between the Reds and the Whites began.</a:t>
            </a:r>
          </a:p>
        </p:txBody>
      </p:sp>
      <p:pic>
        <p:nvPicPr>
          <p:cNvPr id="21507" name="Picture 2" descr="http://www.anti-communist.net/russian_revolution/red_army/russian_civil_war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62039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35052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4000" smtClean="0">
                <a:solidFill>
                  <a:schemeClr val="tx1"/>
                </a:solidFill>
              </a:rPr>
              <a:t>The Reds won and Russia became known as the Soviet Union.  Having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000" smtClean="0">
                <a:solidFill>
                  <a:schemeClr val="tx1"/>
                </a:solidFill>
              </a:rPr>
              <a:t>   experienced the first communist revolution in 1917, the Russian Revolution changed world history.</a:t>
            </a:r>
          </a:p>
        </p:txBody>
      </p:sp>
      <p:pic>
        <p:nvPicPr>
          <p:cNvPr id="22531" name="Picture 2" descr="http://soviethistory.org/images/Large/1924/476de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75038"/>
            <a:ext cx="300355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www.coldwar.hu/html/en/finding_aids/flags/Flag_USS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28067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20574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4000" smtClean="0">
                <a:solidFill>
                  <a:schemeClr val="tx1"/>
                </a:solidFill>
              </a:rPr>
              <a:t>Russia was defeated by Japan in the Russo-Japanese War of 1905.  </a:t>
            </a:r>
          </a:p>
        </p:txBody>
      </p:sp>
      <p:pic>
        <p:nvPicPr>
          <p:cNvPr id="11267" name="Picture 2" descr="http://www.rmtbristol.org.uk/russo-japanese_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75335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10668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4000" smtClean="0">
                <a:solidFill>
                  <a:schemeClr val="tx1"/>
                </a:solidFill>
              </a:rPr>
              <a:t>The Tsar was an autocratic ruler.</a:t>
            </a:r>
          </a:p>
        </p:txBody>
      </p:sp>
      <p:pic>
        <p:nvPicPr>
          <p:cNvPr id="12291" name="Picture 2" descr="http://z.hubpages.com/u/83422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5856288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5410200" cy="32766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4000" smtClean="0">
                <a:solidFill>
                  <a:schemeClr val="tx1"/>
                </a:solidFill>
              </a:rPr>
              <a:t>And the Tsar’s palace guards had fired on unarmed protesters in 1905 killing hundreds.</a:t>
            </a:r>
          </a:p>
        </p:txBody>
      </p:sp>
      <p:pic>
        <p:nvPicPr>
          <p:cNvPr id="13315" name="Picture 2" descr="http://chestofbooks.com/travel/russia/John-Stoddard-Lectures/images/A-Palace-Guard-In-St-Petersbur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247775"/>
            <a:ext cx="352425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32766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Russia’s involvement in the World War I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   only added to the country’s problems. 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Russia suffered defeats and losses.  Food shortages worsened.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 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4339" name="Picture 2" descr="http://pro.corbis.com/images/IH021911.jpg?size=67&amp;uid=E226D6F9-43DD-4F12-AB74-026CE1C81C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2743200"/>
            <a:ext cx="40036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www.zeeburgnieuws.nl/nieuws/images/food_short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45799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25146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4000" smtClean="0">
                <a:solidFill>
                  <a:schemeClr val="tx1"/>
                </a:solidFill>
              </a:rPr>
              <a:t>By March 1917, a revolution had begun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000" smtClean="0">
                <a:solidFill>
                  <a:schemeClr val="tx1"/>
                </a:solidFill>
              </a:rPr>
              <a:t>in Russia.  The tsar was driven from his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000" smtClean="0">
                <a:solidFill>
                  <a:schemeClr val="tx1"/>
                </a:solidFill>
              </a:rPr>
              <a:t>home.</a:t>
            </a:r>
          </a:p>
        </p:txBody>
      </p:sp>
      <p:pic>
        <p:nvPicPr>
          <p:cNvPr id="15363" name="Picture 2" descr="http://cache4.asset-cache.net/xc/3202814.jpg?v=1&amp;c=IWSAsset&amp;k=2&amp;d=C037F202D99E309903357DA5D2C7C8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6899275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17526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4000" smtClean="0">
                <a:solidFill>
                  <a:schemeClr val="tx1"/>
                </a:solidFill>
              </a:rPr>
              <a:t>Moderate leaders took control of the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000" smtClean="0">
                <a:solidFill>
                  <a:schemeClr val="tx1"/>
                </a:solidFill>
              </a:rPr>
              <a:t>government but they stayed in the war.</a:t>
            </a:r>
          </a:p>
        </p:txBody>
      </p:sp>
      <p:pic>
        <p:nvPicPr>
          <p:cNvPr id="16387" name="Picture 2" descr="http://www.strangemilitary.com/images/content/1508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528955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4724400" cy="43434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4000" smtClean="0">
                <a:solidFill>
                  <a:schemeClr val="tx1"/>
                </a:solidFill>
              </a:rPr>
              <a:t>The Russian people were tired of war.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000" smtClean="0">
                <a:solidFill>
                  <a:schemeClr val="tx1"/>
                </a:solidFill>
              </a:rPr>
              <a:t>   The Communists promised an end to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000" smtClean="0">
                <a:solidFill>
                  <a:schemeClr val="tx1"/>
                </a:solidFill>
              </a:rPr>
              <a:t>   war.</a:t>
            </a:r>
          </a:p>
        </p:txBody>
      </p:sp>
      <p:pic>
        <p:nvPicPr>
          <p:cNvPr id="17411" name="Picture 2" descr="http://scrapetv.com/News/News%20Pages/Everyone%20Else/images-3/lenin-october-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47775"/>
            <a:ext cx="42672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22098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4000" smtClean="0">
                <a:solidFill>
                  <a:schemeClr val="tx1"/>
                </a:solidFill>
              </a:rPr>
              <a:t>Vladimir Lenin and the Bolsheviks promised peace, bread, and land to a hungry, tired, and poor Russia.</a:t>
            </a:r>
          </a:p>
        </p:txBody>
      </p:sp>
      <p:pic>
        <p:nvPicPr>
          <p:cNvPr id="18435" name="Picture 2" descr="http://www.bbc.co.uk/schools/gcsebitesize/history/images/hist_b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372903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</TotalTime>
  <Words>234</Words>
  <Application>Microsoft Office PowerPoint</Application>
  <PresentationFormat>On-screen Show (4:3)</PresentationFormat>
  <Paragraphs>36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Franklin Gothic Book</vt:lpstr>
      <vt:lpstr>Arial</vt:lpstr>
      <vt:lpstr>Franklin Gothic Medium</vt:lpstr>
      <vt:lpstr>Wingdings 2</vt:lpstr>
      <vt:lpstr>Calibri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WPCSD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VERONICA OLIVER</dc:creator>
  <cp:lastModifiedBy>VERONICA OLIVER</cp:lastModifiedBy>
  <cp:revision>8</cp:revision>
  <dcterms:created xsi:type="dcterms:W3CDTF">2009-11-10T14:26:21Z</dcterms:created>
  <dcterms:modified xsi:type="dcterms:W3CDTF">2015-03-30T12:07:51Z</dcterms:modified>
</cp:coreProperties>
</file>