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7" r:id="rId4"/>
    <p:sldId id="258" r:id="rId5"/>
    <p:sldId id="259" r:id="rId6"/>
    <p:sldId id="260" r:id="rId7"/>
    <p:sldId id="266" r:id="rId8"/>
    <p:sldId id="278" r:id="rId9"/>
    <p:sldId id="288" r:id="rId10"/>
    <p:sldId id="281" r:id="rId11"/>
    <p:sldId id="279" r:id="rId12"/>
    <p:sldId id="280" r:id="rId13"/>
    <p:sldId id="282" r:id="rId14"/>
    <p:sldId id="283" r:id="rId15"/>
    <p:sldId id="284" r:id="rId16"/>
    <p:sldId id="272" r:id="rId17"/>
    <p:sldId id="275" r:id="rId18"/>
    <p:sldId id="285" r:id="rId19"/>
    <p:sldId id="276" r:id="rId20"/>
    <p:sldId id="267" r:id="rId21"/>
    <p:sldId id="261" r:id="rId22"/>
    <p:sldId id="286" r:id="rId23"/>
    <p:sldId id="287" r:id="rId24"/>
    <p:sldId id="262" r:id="rId25"/>
    <p:sldId id="263" r:id="rId26"/>
    <p:sldId id="269" r:id="rId27"/>
    <p:sldId id="264" r:id="rId28"/>
    <p:sldId id="265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1BE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527B05-F51C-4AD3-8C04-4F6B94EE2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237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296A38-C344-4EE1-8131-484DCC586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324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0ACDF-B391-4880-8C02-43327BB4268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541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8AC4A-78EF-42F6-9A71-0B40A95913E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705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C40C1-B4EE-494F-BD8B-4BA00016DDC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0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F19B-00F8-4F18-8426-F3661FA5B78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76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71105-6433-4705-A60C-F79A88D8ADF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3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F6B39-44AE-41B1-8427-F48F49D09A3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5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DEF87-4887-443D-AA45-43AD74BFD07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18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C26A4-B928-4560-A15C-CA5866CA947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37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B2FA6-D4F5-4D9C-B743-B1E943AF8E5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2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9E7B4-CA6B-447B-BCED-65EDC384A43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932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4CD34-5A96-48C4-BC4B-C1DB3931E11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21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9812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3FFEE1-502D-4481-BADB-24334A943B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B641-02B7-405A-8378-051DFCC4EA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2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676400"/>
            <a:ext cx="1695450" cy="444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1676400"/>
            <a:ext cx="493395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E66D9-6222-4ECB-A581-C7C7930F0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41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1B358-9D3F-48DC-BA50-E8E891BF1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36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6D91C-3E2B-4F68-81E3-FAB09BC26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4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DF851-9440-4C32-B59A-9E51053DB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39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908A5-EF9A-4B4F-9C0F-C85E0CEAE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2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C7498-5E81-411F-91B8-C76E1E038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09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A64F2-BAB1-4210-B471-C15FB017A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6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17A74-36E7-48D5-A40F-9511AA039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5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AD6B5-64B3-4C5F-92B5-0CDBEBB9F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47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676400"/>
            <a:ext cx="67818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819400"/>
            <a:ext cx="67818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42E1E74-BDF6-4537-9D14-A176E08659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vneJSFzrZ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SpxdYTNkbe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>
                <a:solidFill>
                  <a:schemeClr val="accent1"/>
                </a:solidFill>
              </a:rPr>
              <a:t>WWII Causes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40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62050" y="1905000"/>
            <a:ext cx="7981950" cy="20574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3200" dirty="0" smtClean="0"/>
              <a:t>Mussolini and Italy invade Ethiopia while the League of Nations fails to react.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1532"/>
            <a:ext cx="6781800" cy="960438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bg1"/>
                </a:solidFill>
                <a:latin typeface="Britannic Bold" pitchFamily="34" charset="0"/>
                <a:ea typeface="+mj-ea"/>
              </a:rPr>
              <a:t>1935</a:t>
            </a:r>
            <a:endParaRPr lang="en-US" sz="6600" dirty="0">
              <a:solidFill>
                <a:schemeClr val="bg1"/>
              </a:solidFill>
              <a:latin typeface="Britannic Bold" pitchFamily="34" charset="0"/>
              <a:ea typeface="+mj-ea"/>
            </a:endParaRPr>
          </a:p>
        </p:txBody>
      </p:sp>
      <p:pic>
        <p:nvPicPr>
          <p:cNvPr id="18435" name="Picture 2" descr="http://t2.gstatic.com/images?q=tbn:ANd9GcQR_cHGPgJR9khEqmtSD9__AYP3wsAjbHmng4kHm04dfppWkj3C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146425"/>
            <a:ext cx="500697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7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3200400" cy="4800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Adolph Hitler takes power in Germany, renouncing Versailles and promising to rebuild Germany into a world power.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80325" cy="1066800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bg1"/>
                </a:solidFill>
                <a:latin typeface="Britannic Bold" pitchFamily="34" charset="0"/>
                <a:ea typeface="Cambria Math" pitchFamily="18" charset="0"/>
              </a:rPr>
              <a:t>January 30, 1933</a:t>
            </a:r>
            <a:endParaRPr lang="en-US" sz="6600" dirty="0">
              <a:solidFill>
                <a:schemeClr val="bg1"/>
              </a:solidFill>
              <a:latin typeface="Britannic Bold" pitchFamily="34" charset="0"/>
              <a:ea typeface="Cambria Math" pitchFamily="18" charset="0"/>
            </a:endParaRPr>
          </a:p>
        </p:txBody>
      </p:sp>
      <p:pic>
        <p:nvPicPr>
          <p:cNvPr id="16387" name="Picture 2" descr="http://24.media.tumblr.com/tumblr_kytv3oTRoX1qzm1yjo2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8100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xplosion 2 3">
            <a:hlinkClick r:id="rId3"/>
          </p:cNvPr>
          <p:cNvSpPr/>
          <p:nvPr/>
        </p:nvSpPr>
        <p:spPr>
          <a:xfrm>
            <a:off x="6019800" y="990600"/>
            <a:ext cx="3581400" cy="3429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         Hitler                     Speaks    Out!</a:t>
            </a:r>
          </a:p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Click Here to Listen!</a:t>
            </a:r>
          </a:p>
        </p:txBody>
      </p:sp>
    </p:spTree>
    <p:extLst>
      <p:ext uri="{BB962C8B-B14F-4D97-AF65-F5344CB8AC3E}">
        <p14:creationId xmlns:p14="http://schemas.microsoft.com/office/powerpoint/2010/main" val="36446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6200" y="1600200"/>
            <a:ext cx="3657600" cy="5257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Hitler withdraws Germany from League of Nations and all disarmament pacts.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Hitler signs a 10 year </a:t>
            </a:r>
            <a:r>
              <a:rPr lang="en-US" sz="2800" u="sng" dirty="0" smtClean="0">
                <a:latin typeface="Aharoni" pitchFamily="2" charset="-79"/>
                <a:cs typeface="Aharoni" pitchFamily="2" charset="-79"/>
              </a:rPr>
              <a:t>non-aggression pact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with Germany’s neighbor </a:t>
            </a:r>
            <a:r>
              <a:rPr lang="en-US" sz="2800" u="sng" dirty="0" smtClean="0">
                <a:latin typeface="Aharoni" pitchFamily="2" charset="-79"/>
                <a:cs typeface="Aharoni" pitchFamily="2" charset="-79"/>
              </a:rPr>
              <a:t>Poland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562009"/>
            <a:ext cx="8153400" cy="960438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6600" b="1" dirty="0" smtClean="0">
                <a:latin typeface="Britannic Bold" pitchFamily="34" charset="0"/>
                <a:ea typeface="Aharoni"/>
                <a:cs typeface="Aharoni"/>
              </a:rPr>
              <a:t>January 26, 1934</a:t>
            </a:r>
          </a:p>
        </p:txBody>
      </p:sp>
      <p:pic>
        <p:nvPicPr>
          <p:cNvPr id="17411" name="Picture 2" descr="http://1.bp.blogspot.com/_QfVWU-2pVL4/Sp7qXtP2ESI/AAAAAAAAIDc/jthKk-nax2s/s1600/Adolf%2BHitler%2Band%2BBenito%2BMussolini%2Bsalute%2Bduring%2Btheir%2Bmeeting%2Bin%2BItaly%2Bin%2BJune%2B1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89560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wn Arrow Callout 1"/>
          <p:cNvSpPr/>
          <p:nvPr/>
        </p:nvSpPr>
        <p:spPr>
          <a:xfrm>
            <a:off x="7189788" y="1676400"/>
            <a:ext cx="1295400" cy="1219200"/>
          </a:xfrm>
          <a:prstGeom prst="downArrowCallout">
            <a:avLst>
              <a:gd name="adj1" fmla="val 25000"/>
              <a:gd name="adj2" fmla="val 23214"/>
              <a:gd name="adj3" fmla="val 24107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Benito Mussolini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4724400" y="1654175"/>
            <a:ext cx="1295400" cy="1219200"/>
          </a:xfrm>
          <a:prstGeom prst="downArrowCallout">
            <a:avLst>
              <a:gd name="adj1" fmla="val 25000"/>
              <a:gd name="adj2" fmla="val 23214"/>
              <a:gd name="adj3" fmla="val 24107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Adolf Hitler</a:t>
            </a:r>
          </a:p>
        </p:txBody>
      </p:sp>
    </p:spTree>
    <p:extLst>
      <p:ext uri="{BB962C8B-B14F-4D97-AF65-F5344CB8AC3E}">
        <p14:creationId xmlns:p14="http://schemas.microsoft.com/office/powerpoint/2010/main" val="921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67300" y="1447801"/>
            <a:ext cx="4076700" cy="54102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3600" dirty="0" smtClean="0">
                <a:latin typeface="Eras Demi ITC" pitchFamily="34" charset="0"/>
                <a:cs typeface="FrankRuehl" pitchFamily="34" charset="-79"/>
              </a:rPr>
              <a:t>Hitler announces to the world the existence of a German military and air force, both violations of the Treaty of Versailles. </a:t>
            </a:r>
            <a:endParaRPr lang="en-US" sz="3600" dirty="0">
              <a:latin typeface="Eras Demi ITC" pitchFamily="34" charset="0"/>
              <a:cs typeface="FrankRuehl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781800" cy="960438"/>
          </a:xfrm>
          <a:solidFill>
            <a:schemeClr val="bg2">
              <a:lumMod val="5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FF0000"/>
                </a:solidFill>
                <a:latin typeface="Britannic Bold" pitchFamily="34" charset="0"/>
                <a:ea typeface="+mj-ea"/>
                <a:cs typeface="FrankRuehl" pitchFamily="34" charset="-79"/>
              </a:rPr>
              <a:t>1935</a:t>
            </a:r>
            <a:endParaRPr lang="en-US" sz="7200" dirty="0">
              <a:solidFill>
                <a:srgbClr val="FF0000"/>
              </a:solidFill>
              <a:latin typeface="Britannic Bold" pitchFamily="34" charset="0"/>
              <a:ea typeface="+mj-ea"/>
              <a:cs typeface="FrankRuehl" pitchFamily="34" charset="-79"/>
            </a:endParaRPr>
          </a:p>
        </p:txBody>
      </p:sp>
      <p:pic>
        <p:nvPicPr>
          <p:cNvPr id="19459" name="Picture 2" descr="http://bp2.blogger.com/_r7sURkxKVvE/RvPeWSZMeDI/AAAAAAAABmo/sPVgehsejtQ/s320/Versailles+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2373311"/>
            <a:ext cx="50292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0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51278" y="1335332"/>
            <a:ext cx="4286860" cy="552266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Hitler re-occupies the Rhineland.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Rhineland- area owned by Germany that they could not put troops in.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Violated the Treaty of Versailles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247650"/>
            <a:ext cx="6781800" cy="960438"/>
          </a:xfrm>
          <a:solidFill>
            <a:schemeClr val="accent6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latin typeface="Britannic Bold" pitchFamily="34" charset="0"/>
                <a:ea typeface="Cambria Math" pitchFamily="18" charset="0"/>
              </a:rPr>
              <a:t>March 7, 1936</a:t>
            </a:r>
            <a:endParaRPr lang="en-US" sz="6600" dirty="0">
              <a:latin typeface="Britannic Bold" pitchFamily="34" charset="0"/>
              <a:ea typeface="Cambria Math" pitchFamily="18" charset="0"/>
            </a:endParaRPr>
          </a:p>
        </p:txBody>
      </p:sp>
      <p:sp>
        <p:nvSpPr>
          <p:cNvPr id="20483" name="AutoShape 2" descr="data:image/jpg;base64,/9j/4AAQSkZJRgABAQAAAQABAAD/2wBDAAkGBwgHBgkIBwgKCgkLDRYPDQwMDRsUFRAWIB0iIiAdHx8kKDQsJCYxJx8fLT0tMTU3Ojo6Iys/RD84QzQ5Ojf/2wBDAQoKCg0MDRoPDxo3JR8lNzc3Nzc3Nzc3Nzc3Nzc3Nzc3Nzc3Nzc3Nzc3Nzc3Nzc3Nzc3Nzc3Nzc3Nzc3Nzc3Nzf/wAARCACnAKcDASIAAhEBAxEB/8QAHAAAAQUBAQEAAAAAAAAAAAAABQADBAYHAgEI/8QAQBAAAgECBQIEBAQFAQcDBQAAAQIDBBEABRIhMRNBBiJRYRRxgZEVMqGxByNC0fDBFiUzUnKC8SRDYnSToqOz/8QAFAEBAAAAAAAAAAAAAAAAAAAAAP/EABQRAQAAAAAAAAAAAAAAAAAAAAD/2gAMAwEAAhEDEQA/ACufvPmfhw1Jp42WJgFKkkqAd2Av7m+KvUVtX4arpmghC9VIhpazatSjUb29R/m+C1Y0j5GqQyyC4i0R3sWJdtj7DTz74h/gMuZ5rU2lMcULID1GI1G3IJ5sewwBPN5TNnzOzxMulvyggX1Dm/fbc4D1ubvT5zTjqhcripw9XEFB1XJF7WuTcrb0++CeYxV8uYyFadyouup3W/P9sCvwCuNTPcOU6BRVLq55BNtzyRgCVOUkiSWBHJaJj/KNmtp5+WBFOsNTmCQymURqmsmJGY2Hfbjc8+2JEBmipWikheyRsgEqNzbYjbnEDK6h4YswqYJpYZTSmJCBYi7Dg2GAKVopJ5jK2qSpMd3M0diD207C1tsLJ6D8RKNVRgU0B0uzE7m11Atv6/T6YgjMqs5LQiok+ICNKNUkmprbWHcn0xYMsjjoYoS4jHVjSVlVg+rY9r8n0+WA5SkoUBj+As1t3So7dzdhsMP09Jk0gZaWVpGj/LFHYsAebbrf6Y8rI1rKSogUspkAZQoJvY359sc1FNG6ZY9LKaeZLPLKyleABfc+x/Q4DxaSOdiMtlInuCdVMTYLva9++IcUUdHrjmJKRjU7qeO5/wDHywTQRyVtTIjPpcs0XScAsb7G5sBz/bA/O9s1p4aeWAmunTqMw1LGOCSP+2/1wHeV15p87y2tmWNY4qpANyCqMSm+22zA/Q42sYw2prfjqKup46mCo6B8xEBRiw2BG9reW3bGxeHs0gzjKKeuppNaSLYm1vMNmH3BwBHCwsLALCwsLAcSusaF3YBRycdjAXxLmsWX0qrIXVnIYlEDaVDLe9ztyB8zgnRVMVbRw1VO2qKZA6H1BF8A/hYWFgKJNQ0FPo6spYQhtKORYWF++o3t3FjziDnEsslLJ+EJDBNE9hMzkOw2JAvc2+w39sM5osN50EhIImACf9UYA/T9Me1cc8XxFR8PL8K8sgL9OwuX2O/bbACs8q8zq8y6eVVEiPP+RRKyoDYm+/7nvgNTUedUscswzWnkRAySp8Ux0OeAb7X9MFBK8fiimmYM5STzRlQJG8ptZBgNVZBn6ZTmSChn6k+YJURi9/5ID39h+YbYAhlFZXGskgzeOl6qRMW1wgXOi4NwL/M+xx6aMVc4kjy2OcQgeamndlXv9MdzMozmqk0kIIdALLa5EI4vv22+nY4GZjUVNPlsENHLJDK2YwlwGZSECnc237/LAFMwiaaExz0FYjOvkKzLza/cX7euJdRR5dTGAVNI5d4FcMtHG/PrwdthgW2YVVfTZ4KyoaZBmh6KuxYIoD+vG1uNsH58wnyusppqNYjJ8HHGQ9+CB73FrC2AHKmSM9ijIl/NGaZx872b59sNS5blkrhhmbR28o6ckyaeCBY32x7TtBFmiUbRdWd4XmmBJCxqELgW7sQBze1xycQ6PMqafLKqpzCljURTxxaovKQHDH/8SuAmLlUfVvDmwYg7WqY+Lf8AyUY9qaOo6uXzNKZPhRr0xvGiuuonc6jq3HYd8O0wp8u+LhrKYVRmivTv5SFuDZt/n+nGHcx+DjkhmrU1Q0mWCZgiCN2tew52Fz9MBX6PLkpvjGhnlVp5Azl0UkEA+hsR5jzjW/4dxdHwnSJZwA0n5l03857dhigK2T1Ek60qTRaaeGZlllUaTIhYW5Jt5Ra2+NG8DKF8KZfpFg0Za1+LsTgD2FhY8vgPceHg4aq6mGkppqmofRDCjSSNbhQLk/YYz+f+JeTSFwtSpGoKqiKRmdb8gWAv3+W3OAsXi9qM0ripplncQPpDEWPF+fkf1wSyGaJsioXiQRx/DpZB/TZeMUuPMqnPKKSshpg1LJFKBJIgR7AMNQUnYbk23O9sVlfF2eUUMGWpT0gh6JkiqDfqhSxF7XtfVsNrbcc4DXo6pqit6cBBhjH8xvViNhhYg5elHR0VE1ZOFlmjDDqP+ZtILWwsBTJ/GIjYimpXsp1eTbYE6rWHYfvgbUhM5iavqY6iGtRo9CrIQAARsNzzqHtgQjSWjj60oGk7K3rOF/b9NsElSP4YKwV2+JYAvt/7jct6WGAYp6JMw8RxwTwOFuW0yPqb8ndhuRicmaZG2VNUQvmiEVIpY0Ez2Lng21207d/tiH4fSN8/KTwxhdLBljbUuyevzxX/AMSmHh6mnmjgYNmojJWnQWXp32AHNzzz74Aq1P8AAZvWiaSoYdI7veU7xjy8G3Nr9sTcqRPhi9ZmCJBPVdCGCpc2lYBbDaxP12w3Wn4fO8xjjNQCkTLeM3bZBcG/b1xCq5Ykbw5EIVk+JzRlF3YdKxj8ygHn53G2AJ5+8gperSVNK0EUrQv8PZmjYKSVuePkT3xCzt5EqpFSBJY4oYyIwpCodK+YMNzuRsdtz6YgZXPDP4dqZ4qfoq+ZyqyLIW1EJ+be5HPHGCGb1IilrVXp2dNKuWCBrKL2BtfncfpgHaTNo3zesgqMupD0KOV2lClZHKJdgXB3Dbg+gOB5zSiPhyoqnyiFh8WkZhjnkWORijEE3JIsNQ974ZSb/fviByAT8JVrxa5JVf8AXA2rWWl8JSQTDRI+YgkHY7Q7bf8AdgLDnmYIj5YsMNRHSPRxzA6g7orb6d+QPXkXOJazRVr9GpE6LLQqjEaX2su1+Of6v03xEzoxxJC04ZRDlUKr5Swva/bjjDNPmNTT5bm1dT1MNNOI440qJFNovOAOFPIFtge+AkVuV09I6zJUiSUxxRlAysNKKFHG99t/09MaP4X8QZLR+GqGOozOlheKLS6SzKrqRzdb3B9sZpnOZ1ddmVZDVVMDpDoEcY0hojpF9Wwtc78/bjFAzWob8Xqk0BgshFwdXHJv9zgPoif+I/hiJ9K5gJBcAtGpIA9eN/pgZVfxFpKqZ4Mtl6IFgk80TFXa/wCW2xBt64yjIMvbMdQaR44Ix53Tm54APbBLLKQ1c9TQxI2iDygsVsTc8+Xy8e+AsXjD+IMmaZJJlNPTvBVyMFmlSQaCoO4Hc34+/OKll0gjy2rppZFdzpUkbnX5TtbkC3yx3T0NG8FVJNL0HLskG+oswO5JuBYeunffB7w7lNHJDDBLNGZpZDGj2UW3G7HSbcgfPbAHYYauFaJJIUX4WKaMPI1lOoKPzdjuffY4DfhDyZ1SUHWjnmEUcSOm4A72Ppcnb2xZ5MkhkWpp92eJNesngX4NhvsN7j63xz4Py74XxLVVslM60cKPFTvp1AMWAIFrns2APZ1IsebZJl6hn8kmpg1tICWBItve1sLBqX4WWWOc0+qaMEJI0JugPNiRte2FgMVrKSda1yI6g9Nha0TFT59fOn1sNu2GoGmpKdYpJQkQlsVqVNu53NuBvfBaTNoFkdQ1ZGdfC1XqdtrYFjNKmeshjaaUQMQ6tKOp09BIJ9/zi9ubYDvJJUp68vFJCFu660UmMm1tjfn5nHo8ORHLY6A5jSsIak1QZ28zMVA02v7friPl2amhziqq4rVETMyi6aVux5K7WAtgPlPiPNJ8+cz1cEyF21LLEpVgOwW3cDbv74A1VTPV1lfUvIjuRI79GQoq7ep5HtiZQ0QzSPJ8wjmptOX1LzaDMNTeZeB2/L+2IdTVpW1VZUNDTwRvqMcdQ2m1rDyju3tj2trIaFQuYV9HTyyIHFO0IZzfjUFU6frgHWyqXJsmhoalqdWkrZJV6UhYG6qLb732+WI3iiqrhWVVKaYMiTdSOS51m4Fw1r+np/bHXTWvSnnjkoqqmZ1XrQxL5D6Ha6n5je18NZ5ksFOlQKQ1L1L1TJDpB0KLjUpH+o5wESkQPm9RMFWOeodlDuWVF9GPOk6he/1wezmHLFyWOXMKd5JUQwKEqBKtM+nhmBu9yGOq/JN++KrneU1dFVzzT5tFS9aQmNOr5iN+TcevAwzFQZhmCJT0GatKkIKLG5UAFj5h5SedubdvQYBVGcz5hEI6l51AQR9UkE2W4FgvO232wWzKY5hlGcRR7Tzy0wEcY7A3O303wFpaCt+OmpK+qNIlOpEjOm+rsAO+55xY6FKvL8xrY4BVTSav5wQINYUdxby88YCNW2bO87nuOnNVEoQdioHb1xWcrpairzmUQQLL52LhluoXe5OLjXS1eZmnoysys0geNWCCx4Fthtv+mHMklejyhhMYYnuyghLbWstzf1/fARIKypg6tJDHSlacp1goZSLi4BOCtNkmcNHCKKmihWuJkhJlGp7hrn52Y4h1NGtLRLUdRRJWSlpSEYkFVsLegt/qfbF4nnTL0ymndKFnamhBM6ygk2Fz5fpscBW6ykkyHw9P16aNa2mlVbyIrlbgE7Hbvf8AzYvSt0coyiuFPE5lcy1CrAoLiwI034N1W1se+J6GTN5q6hppIkDVhDMz2ICqF4w7LTV0GX5TGmX1NQtOWLime2pQLBTsdjsfpbAKhraybPJ1qWURPTtLHCoBKsBbd/W/+bYLZHXVUlfV5fBVokGqZg+gEoSx3B77m/fFOyWerh8VVaS086pJqjQMyssagWsPX02wey2mppJK2WokmiMR1N0iW21ew53Xy4C9RxSNLH1KjXGqAEXUFm/5jYfsfXCwKy6lpuoq/FVZbpCTcm1jb+4wsBjshlWZjP8A8QNe52t5z/piXk6vDClSsFSqIGGuAq0qqTc21cfX3wMqRmgMiydPT1WUC+oEb9t/t74H1CVMawJ8ROoLXMLtcm1rqfa3FzvgLFTRzVBnmiy2oqA0rkPOCX576CBf5YYp8rhpZRMMlkVgbk/zhufrbFbpsyhgkaalmeMSoVMW6gNfYrzfjvtglQZjXQ1TPV1pkIHU8kjFbXsbA/I7c87cYA4kkC1DahGi6rMksRkBsQdPt8zjOqwTTR/iEzs5qJJCWYHc3H98WoSTR1Dq1Wz/ABJUhVLLc3tve4A2I3259sSI8op4FUoQbi7JquqADe2x9v3wDH8NVMWfVUUjARfDsXU3tqUgqT8j++NBpmNRnFQJRIUpzI0fIKlhYe4Avt88Z+gqKBkqMsamR2/N1ZVDC7C3lA4vYjvcdsW188zeoWnKTh4UchtWgs49VXYja+x+XOAyXMoMxqqmSpqY5nLk2kZTbSL7A+gt+mPfD81RRZxS1MGtSsqg+U2YE8H1B4+uLX4kzLNpY6elnhm+Hy8SKimIKoW43utvcc8evOBi1LRu00lk6cYZByL2BHN7m+A0LxTDTwZtGIowzTRqjlxfh+T67bfbFC8UVfxfimTLp5jR5es7B7PYatySxA3N9gSOAMS8q8Xm5kzHoNIAqrJJGXYkAkkeh5+pGK/UVGXVldVVNS7uZpC4YbaRqtf7b2Hp3wEzwpmM1NmUiLNLLSoS6l11EaTcEelwNx7/ACwWq656vL4IItayM6MNSsL2YG22+9rYDwS0FLLBU0tQ+uT+WAw06Vtbe3B7E97nErO86qzFTRUdWyRxwLcCxswJvv8AQfpgJ9fnEtRAYjMBTySaoA66dgukkn53+WC1Z4ollqqOplSnK04iRYYZwzlUtcgEbm29tuMUhKzN4FRS4ZHBFniDFd/cbX3waznLqav8ewrqRoKmdTIUbbYDV+ob9cAfoqwZt8VJJVwpLC0syVc8a3nGoHzgjsW039tr4M5fSLV5bQQrXyRVE0Dy9eldNLbjsV7XtYW4NzjPQpWjnnVn0SwyNfsLzgAfZf1wX8MmeNaOSF3EceXVUpslwpLmw4PJH6YA3leTVclRl1RI7qk2olYpGBAsT3vbj1+++NFy7K3SCrWnMoLAXYsy+aykW9dgBf54zfK3lZ/DcBkt0o2YRjubkNe3PB5xrkNXQ/ia5Yk7JViAS9IM2y8fL6YCTBTskserUU6YBGom5F8LHtPMKiSZKer1dJ9DBbGx9DthYD5vra+qoamuWaBo5tbAowINtW5/84bXNllBFiASA2nYqDbv9T2xv/iHw/lOcQA5jDEQl7O1h9zjF/EWRUEGd1WX5VPpipCJWeV7LqAF1BtfvYHfv2ucAPFDQVDqgp4wzEX6YAG42Atf+364kU+Qx1ELFahwNOmMsy2Fz6evpxucAIquRVmqOtISzNaTp7A7G4J5P+hxIy7OagSxgzubnUw0Klz6lvfc/b6hZqfJJ1foRQO0bXWySG0pAJ8qnYna1iB2xJp/4Z58hSWjeB7i7xyTFHUkeunnffAyhzuYSJIJTCVu6kHT5gAdmX63+Zwaos+q4Kp6yCplS7NI3UYkEkbkj8rbH9BgBdV4Q8UZixzRMpDR1G/TWZfKo2K2uPT03vjnKcszigzinirqatpxJKVXWh0uDcLcn5357DGgUPj6aOQQ1qJIXawYLpIJUnfb/u9htbBqn8SQ57TSUlO0dJUSCyGosb8HZQb8X9tvbAZJl2eLSNSLVJ1YKhm8yuQXA2F+xIIv7bYM12fZXVwSJLSxvEQpdXcD+olhqZbD0HytxbGh1fgTJayRKmroYVnjVWR4GaMIw/NYcWJ3tbFUrP4aPLn1U1K+qmNIqq1Sg0sSWuAV9BpPHfAU2TI8jraUTRvN0oUPljOnSDY3uQQefW3HzxHrfCKy+ejYSxgkrZAyqALFS+1zc24BwRzTw1mmQwZjVxRiWKnlIkamlDCPgEW52FvoTfHS5Zms0Cxy1NLGsrh+hU1IEuvYHTcXI2A27A97jADqjwRTiypmBjaMkFJF3UkX3uBa4BsPl67xKjwLXx0z1E1XTuIxrC2Nm72J+uw9dsWalqKiZtNRJHBl5eSEM6hjFIHVQdPNgSOLcX9MV/P6qWTK6yNo3haHSoKgLrYlTc22bkm4HpvgBLU2bUGZ9Kqicqp3JjOg7W7g7dsWX+G1NFnVRm/4tSidoqYWLjToLOAPQja4+uBdVVSUmfR5pTyzPCII4hIfOzXIUi9tuCLm5298Ec68X1MQnGWVMVIS3SlURMrggm2sWuf84wBTxbk0MFK2WZVCtOktN1LCS+qTqIqoAT3LHfECn6j+HKyFo3pZWp3hEzrpXym7XN7AEk+3OK8+cZjWUBnzCtZwy6IZ1XU4OoG3Y8jjjjvhl8+q3QCpSVZqQaQwc2NrbMOCCwuffAWrLpGgzrw5SLpbp0V3bVxYP6H5fbGlU+Z00vj+OnVkEqUxLaeeBsbexvvjMlzaBKinzAZetPNBAVkDgxqTcalUEjc8m/rtguiZvBnU/iiWOAQVUQISGp0tHfSQpv8A9Nj23wGqZEEAdlRVLgMzKLar7+vvhYznwx4mP4syzTw07QKsZEstxJdGJ0k3AGy7Dbb7rAMePp6zP8xiipayJaFW6MaM+kE7l3btZdt/Qe+9PzDwdn1JFVTpNRVVNRX1zQ1CkHYGwBsSbHjFymooZqmoRIpVmnSXZIw0kovZrgbKvA9/litVNUYBTUIkmzQ/GeUzRNYO6galte+29iCeCLYDSMj8DUMfhaly3M4IhUsuuZkAJDkk8nm17fTEXNf4b5bJTs1IhBAFhwoAtsLcXAA9MW5at+GUX76WuBh9Jy4G4tfvgMCz7wlm/h+RnjpW+GtZmA1psnJI4N9W+1rjAmGvaKMLr6IDLdWAZGX2v3sVv9OO30pLZ10lVZfW2KR4n/h1S5tTs+WdKlm8xsB/LckHkdj3uB2GAy+LMkLPG/SjJbQrBiQQw843Bta2x/8AOJsVe8olIeMxwX1MZmC77WPa2kEW7n1xIzjwfWZFU1s7wKtJCoeHqnWhBIW2r5sebEW74r1YjxZTIgpGilqJOpG2ogMpAIAHp3va/HywFpyvx1PSS5fapZoYZmfRGxPVJtfUPKdNtRAtttzuCWqfHuYR56tUtKuoyNHCzppQwMfnqDXAPJHbbGe5NSVYqpZDKBBEklRIWsblE1aSSNib/LzDDOcZ/NUSuI1aEiVms4udO+lTffjt7n2wGx+CKmr8S5JnsOYpM0b1TlZCbKzf1JbvYgXvsb4zuLxBTy1dOk0EpSWN2ZpWOtWuwKKd7hgLH++Nc8N0lTQ0MksTU7fF1MlWFgkLRgPawGwPa+KdnngKpand0oY55Y0nMTU7lCsskocEKdrKNQAvuTxgAMuaxxL8WRFTM0CuRJISNJY2BXkBgQT3vba/D6zUslSayugmensiqIE09NC91IDAs5vuAdjsL+tJzWKsizGaCaKWIxShBDKPOgFrEr8v3w9lmax0EtctWagtr1xmDTu4Y7MDwpuLj2wGheGsngzeseWRtNLBqkdWcEBF8+/lF/Oy8bDfAXMfDL00cTVcLE1aMAGGsyszAsSy3C6NrnY722GCHhKbOavInaoIOW16ypPOoCmML+XSTtcuWGkX+XfAGp8Q5dHPOWWscvMSYwwKMQSWtqGw829hf3wHNJk1JHldZDVU0rGlaOSSZgRpiO5UEfl/Id7H8x9sB6uhlpKqeU1GnpzDoLYkSL+ZTxYg3H3Hrg28suY09etPO3VzERiQSWjZmBK7i3mW7AX58tzxbDkuY5WoEFS66YGLRKzhuo62Cm4207G+/pfi2AFR18ZAqcxqEemDdBzEP5jqbsCEI0m3fVf9rWWpzGqhjiymljpNKMgCqmgzq6gAhCARz6E9rsN8V6SbKmhK1GsQJK8yiSW4qG38wUACxAAA2t+8TMcz+MzmqzNppDLqP8xhsh4GmwFhZttux7YCx5VBQpmkUtbTzGORywqUbXpuh8pHHpsDf2thYDZdm5QtJRRyQSOw1/zDv+fTb00ppW2FgNFqDBHU1/8A6SdwoCQFL2ctqCqqj8xuxNiDfcnAigg0y0YraSGiqKerjBZbNpjjOpyByLtsT6L93a6V53edlSLpSEK8kzM+gkq7BSfzC+1h6YiwiejOjMJzNGFLxCfV1FjkVt21jc2ZefltgNAy3M5qr+ZKBFA12jJ/rBPlt6bf5tuTSZSR5gQRze+KTnFR8NW01LSSxq8iqvTN2EOlbW2ABvuRa/BJsL4Iw1Ww6LKRwSDqt9sBaxUKtwLAbeww8lSthZiDwQf74qyzSKdV7G1hp8w++O4ZqhjZ30RrwpF/nycBZK+lpc2o3pKpHCMwOocgjcYo0/hGirPHAo2fRT5fl0LhQqgykkgdrWGmx29MWekq3DAFho3uj+Ur9ucPmKimq46mWng+LjFlkKjWB6A82HzwAOr8DZJ1ACvTUBgVuNJ1Wv29hgFl/g3LKqhq6Wl0zJJQCGGaqF3SUySE7223tx6/TF+kaNvzgEHi1iL4afK6WYSHpjVKuliuxI+Y+Z++AYLWVIlkUMLW2uFt7YlrM4jszA2tfthpaCGIKtmNha9yT9++O3pljVWUkqdjY/bACR4aopKyvrK/o1r10iSESwAdMoulQN/12xQvF/h/w9lNV0nPUnkQnovKSI7ksHJHm3N9iTfjGn1EsdOhlayxomosTbbGA+LczizjxRVVqdbpyG8WkWsijvz2B/y+AuPjbMfDVR4ZoMjyN+u+XK7ER3Kg6d3LdxqN/ckXtigx0zLC8kk0gqI9IjWwKsrC7G9t7b4k+GayY5wjNUTxpWVCxH4ep0SOGYAi4uRa4N+9u/ZeIax0zvNTE0bQTSyRpdFIKq9rr6Hy8j39cALyunkr0mp0Ca2tIJJZAoAAPc/P68DCzDLqykSnq6oIwrItYsRdeOR27YunifIKnw9TpNAkMeWpp0OsgMrNbaR1A2B4sOL9r4r/AMXT5pK0lVFPDTSSELFTv1EjF1IVg1yASF372wDWbZVJTNJNqdwKWml1OdekONJBPswxYKXLTk6xUlcjfDyzvOsc8ZJkCqANS78g7bHc+xvFjr8tmWSnrOstQ7Rq0okJWRUN1VlNwouO37bYlZ9mMlVmdJVgpMJKRWZVuUDaSGHYkX7YAj4eyKmREq4oqWtlqZpNOi7rELAkBCAbi9r8C4AwsCKRZqL4NZAIknTrwoUB1xkGzbcHnbCwFozM5Xl9RUwZn5rNJMqwJqaUG+m7HsC1+wFiDhv8QqKl5KSGliOYzUaPGRuWi0/ywxPcBr+9vYYrdTnkdHX5hHHTmSpM9THraT+ln4tb24wQWumf4WokYVFRNJ0KpyGtHGylOB/yqdrX4O2AJZjXPXx0iyXeOjDGqqpU/mT6jfSlgbBjtq9CSNgLxfCtXNUTtG4i6JD2WDywxC+wUXtuQ57k2ue1xGb1kNSuYQ5fGtHA0mmSqkLcBFuiq3muStj7KfU3K5NRtqhiDCjoIYxPVNAllZ2sQgtckmxBGw5G1twsNf4iy/K5qeOplYvUPpiEd272ufQXwbil1JcFVYbWJ435/TGS+OairfNoqWSlT4RIxLF0Ihq0kWc3t7H24xasmrc5+GkNdSSCz2hElkcoALarX9CD64C5fEspu5KRja/sB6+n0wOoM8WszaupaalV4qRVKzw1KMGZuRtwefoPlcJm1ZX1mT11LHSywxSwMrHVra9jawvf1xnvgKeqh8QxPT1CRHSS6SXtKl/MoAHNrke4wG7xVkgASWzx3tq1b8+wwRhqtOmz2vwtrWxW46mOSJTYqW2XUpB3Pp/nfHfxUwVum2mWw/p2t9CLjAWZKlJD+bnci2HJSmgOCCP0J/bFbbMOlGBILuGAcxuCffa+454xJiqwQHUsRbm4P+f59QF/xJdv9kK1gAyI0bypqILxhxqFxxzjCGr2kmnZ4kQzaVJBI0C9yF9OPtjfPE0pr/DWZQwKpd6SVQF3B8pJ/wA9sUzxF4AojXM1BOpM2XvLDE7klpIwNViLdipANxzgKJ4LgFR4py4MVEcU4md3bSqol3Yn2sDix+IpMszbxP8AjFLCv4XTsiPpARah1BY29jsCbbi+JWWeEqWGbMpoJj8OuWwnS3m1rNFdjfa242+2AlYj5Z4dp6CX4lquCZpJIyh0wrIAQp7XNgfmcBOzPNsyzyoNaWtT1ZRDSRSmwWMngE2PF99sBqsUIWh6CytNHdah1UCNm9iOdxf0wMoo62vkalpFqJH0k6IgW0qOTt/m+OkSoodfxFNOpUeVZY2Ww77EYAr4eyr8YzumoKYMWfUzkN+UKDcn9MXuLwFW5VJLUBxmcfRmSONdpFaQWv5tjbnm9+2BH8Io4ps8rcwFTGkscGn4f+ptR3a3oLfPfGuxTjYagLcC99sBlmY5RPN/s3ljFYq+KlZJjUEqFABZRx6Ej98LGwpGko0Tqjxn+hl+vfCwHy9nZKZ7mLDkVkxH/wBxsOx1Ip+mK4JPDLEzhCtypYkBr+vf5bd8ceIF/wB/5nq7Vkw//Y2BjOSQkhvpUgX7en74CxZ5mcklXBHF1BRxRBqdXit1SRvIQRuWYb/IDgYflpJqEQSTZhBBOJOm8KG/SJGoh7etrEg7Wt22FZnX1k0lPWvKFZl0xur3MekgAexG30Iw1SURzCaaGmlZpNmMkpstrnUzelhv/fAXGDPEqs7qBlMEbU9JA7CpkurELdjISDsL7Ac3Km+oA4t8EMz5NS1+Z6zNJEo0oCoLWueOy8bdz23xn9LX0C5NJkWStKktTOjVNZIgHW0htKDfYFrWHyvcnE3OfEFbQvBkc1pJ6VGErCXqhXIvbYADSABpGwsecBbqiCrM1OlM0bVEmkohYEi9iP0/S2KsvgOsizJa9a4J/M6xCoQwuSbD/O/GHPD/AIqlzGnWDpO9aylZah2CqB6k2uSVBXawF+D2s8j1WhHRYjEPN0yxBAv2NwPTY4CInxsQYxxSuoJJDMy/Ubew/wAtjyarZ9Cvl0zFjqstSwtwbgbf5xgjDIyBwGU6gR+UL6C3oe3p8jhpTAWlbqr1CoGhY/PpG4F+R77nj3wESDMKlpAkdJIq3Gp5Gub+4a3vhyWsMU3TkVvMDd1lAVhbbj2HGG6t5XCyQyTT0z280Is2n1Hr8vbvjh4xURxLDFHPbzl5WCgNve+wJ3378fXAS1qIZFMFo0DqyMQt1APO/wAiB9ccQfEpJTPUFGFJG0aNGSE0soBuL+g2xCXL5nN56hKV9Vl6RICW5t9P7+2JscrQXlnZZIpCNIEdyRwATxa2AY8MZqsfwoWAiOXL6dAQl1vGXBBPtqGPPFS02Y5jTSTQCVUkiariGq8ig2Xcc7Ob2N7WwTVKSWJ1pljCA7rHZQpPB/S/GO3olaFyxurKSy6tj/n+uAD1NXSZdnUGZZZQiM2CskSKoLICukcAakY/VFxP8a1dLneTQI8UkkonjCBG81m2Zd+Nv2vjxclo2j6UaKDHfST5jsefNgfLkNatZHUxlqhUYhYwwUJsQW9zxgH4YKDLs2RIKZYZI86Dw2AU9CSLcD1W6m44uMXeKaO4uVU+o3vioRZW6yLO8CdZBZZSPMB8/vgtSrKpAO4PbAXCj1EA6gT/AMpGFgbl85iHnJUjY23v+mFgPnbxIb+IM0/+tm//AKNgdGokkVbkMzgXB7YWFgOpntSQqAt1ZiGBIJ45w5l9LXVtamXUOppqphGIxJpDnkXPH3wsLAF6KkrPC+ZVVXWIqVmXSmKNA2oCaxs1xyBcH6j0xAmzGNdVRSI8NS38u7PrJQixNyNifb1OFhYC4+FqSakypGlhgpk+GWdnPmdxI5CnYHm3HYc4n1XiHLKSOacRT1SwMqO5AjjLG/l7sfXaw9+2FhYCTl1VHXU0eYQKEDLuqcaQfcc797jElJZevofUCnl0sFtfnkcge4+QwsLASGmnRIgx0yFSqrta4HII7999tsR6qmjmRDNJISR/xBa59Oe3A/0wsLAexjTETDJrQ3UsxZjtfubd787Y9y2nGYxTfFyaqamUzSiMFWNuBf3LcjjCwsAAkWbLYpnj6hm6oYK8p45sTwRsOf8AXBjLM7rJ7CcM0AFixtqJ+h++2+FhYCwQSiVropAPKnt69/nh6IkIzkDSAOO/lJ7/AEwsLASQrG6KbhSeNtsdwKsgBH5e2FhYAnRKl11litzcW+37YWFhYD//2Q=="/>
          <p:cNvSpPr>
            <a:spLocks noChangeAspect="1" noChangeArrowheads="1"/>
          </p:cNvSpPr>
          <p:nvPr/>
        </p:nvSpPr>
        <p:spPr bwMode="auto">
          <a:xfrm>
            <a:off x="155575" y="-617538"/>
            <a:ext cx="1285875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4" name="AutoShape 4" descr="data:image/jpg;base64,/9j/4AAQSkZJRgABAQAAAQABAAD/2wBDAAkGBwgHBgkIBwgKCgkLDRYPDQwMDRsUFRAWIB0iIiAdHx8kKDQsJCYxJx8fLT0tMTU3Ojo6Iys/RD84QzQ5Ojf/2wBDAQoKCg0MDRoPDxo3JR8lNzc3Nzc3Nzc3Nzc3Nzc3Nzc3Nzc3Nzc3Nzc3Nzc3Nzc3Nzc3Nzc3Nzc3Nzc3Nzc3Nzf/wAARCACnAKcDASIAAhEBAxEB/8QAHAAAAQUBAQEAAAAAAAAAAAAABQADBAYHAgEI/8QAQBAAAgECBQIEBAQFAQcDBQAAAQIDBBEABRIhMRNBBiJRYRRxgZEVMqGxByNC0fDBFiUzUnKC8SRDYnSToqOz/8QAFAEBAAAAAAAAAAAAAAAAAAAAAP/EABQRAQAAAAAAAAAAAAAAAAAAAAD/2gAMAwEAAhEDEQA/ACufvPmfhw1Jp42WJgFKkkqAd2Av7m+KvUVtX4arpmghC9VIhpazatSjUb29R/m+C1Y0j5GqQyyC4i0R3sWJdtj7DTz74h/gMuZ5rU2lMcULID1GI1G3IJ5sewwBPN5TNnzOzxMulvyggX1Dm/fbc4D1ubvT5zTjqhcripw9XEFB1XJF7WuTcrb0++CeYxV8uYyFadyouup3W/P9sCvwCuNTPcOU6BRVLq55BNtzyRgCVOUkiSWBHJaJj/KNmtp5+WBFOsNTmCQymURqmsmJGY2Hfbjc8+2JEBmipWikheyRsgEqNzbYjbnEDK6h4YswqYJpYZTSmJCBYi7Dg2GAKVopJ5jK2qSpMd3M0diD207C1tsLJ6D8RKNVRgU0B0uzE7m11Atv6/T6YgjMqs5LQiok+ICNKNUkmprbWHcn0xYMsjjoYoS4jHVjSVlVg+rY9r8n0+WA5SkoUBj+As1t3So7dzdhsMP09Jk0gZaWVpGj/LFHYsAebbrf6Y8rI1rKSogUspkAZQoJvY359sc1FNG6ZY9LKaeZLPLKyleABfc+x/Q4DxaSOdiMtlInuCdVMTYLva9++IcUUdHrjmJKRjU7qeO5/wDHywTQRyVtTIjPpcs0XScAsb7G5sBz/bA/O9s1p4aeWAmunTqMw1LGOCSP+2/1wHeV15p87y2tmWNY4qpANyCqMSm+22zA/Q42sYw2prfjqKup46mCo6B8xEBRiw2BG9reW3bGxeHs0gzjKKeuppNaSLYm1vMNmH3BwBHCwsLALCwsLAcSusaF3YBRycdjAXxLmsWX0qrIXVnIYlEDaVDLe9ztyB8zgnRVMVbRw1VO2qKZA6H1BF8A/hYWFgKJNQ0FPo6spYQhtKORYWF++o3t3FjziDnEsslLJ+EJDBNE9hMzkOw2JAvc2+w39sM5osN50EhIImACf9UYA/T9Me1cc8XxFR8PL8K8sgL9OwuX2O/bbACs8q8zq8y6eVVEiPP+RRKyoDYm+/7nvgNTUedUscswzWnkRAySp8Ux0OeAb7X9MFBK8fiimmYM5STzRlQJG8ptZBgNVZBn6ZTmSChn6k+YJURi9/5ID39h+YbYAhlFZXGskgzeOl6qRMW1wgXOi4NwL/M+xx6aMVc4kjy2OcQgeamndlXv9MdzMozmqk0kIIdALLa5EI4vv22+nY4GZjUVNPlsENHLJDK2YwlwGZSECnc237/LAFMwiaaExz0FYjOvkKzLza/cX7euJdRR5dTGAVNI5d4FcMtHG/PrwdthgW2YVVfTZ4KyoaZBmh6KuxYIoD+vG1uNsH58wnyusppqNYjJ8HHGQ9+CB73FrC2AHKmSM9ijIl/NGaZx872b59sNS5blkrhhmbR28o6ckyaeCBY32x7TtBFmiUbRdWd4XmmBJCxqELgW7sQBze1xycQ6PMqafLKqpzCljURTxxaovKQHDH/8SuAmLlUfVvDmwYg7WqY+Lf8AyUY9qaOo6uXzNKZPhRr0xvGiuuonc6jq3HYd8O0wp8u+LhrKYVRmivTv5SFuDZt/n+nGHcx+DjkhmrU1Q0mWCZgiCN2tew52Fz9MBX6PLkpvjGhnlVp5Azl0UkEA+hsR5jzjW/4dxdHwnSJZwA0n5l03857dhigK2T1Ek60qTRaaeGZlllUaTIhYW5Jt5Ra2+NG8DKF8KZfpFg0Za1+LsTgD2FhY8vgPceHg4aq6mGkppqmofRDCjSSNbhQLk/YYz+f+JeTSFwtSpGoKqiKRmdb8gWAv3+W3OAsXi9qM0ripplncQPpDEWPF+fkf1wSyGaJsioXiQRx/DpZB/TZeMUuPMqnPKKSshpg1LJFKBJIgR7AMNQUnYbk23O9sVlfF2eUUMGWpT0gh6JkiqDfqhSxF7XtfVsNrbcc4DXo6pqit6cBBhjH8xvViNhhYg5elHR0VE1ZOFlmjDDqP+ZtILWwsBTJ/GIjYimpXsp1eTbYE6rWHYfvgbUhM5iavqY6iGtRo9CrIQAARsNzzqHtgQjSWjj60oGk7K3rOF/b9NsElSP4YKwV2+JYAvt/7jct6WGAYp6JMw8RxwTwOFuW0yPqb8ndhuRicmaZG2VNUQvmiEVIpY0Ez2Lng21207d/tiH4fSN8/KTwxhdLBljbUuyevzxX/AMSmHh6mnmjgYNmojJWnQWXp32AHNzzz74Aq1P8AAZvWiaSoYdI7veU7xjy8G3Nr9sTcqRPhi9ZmCJBPVdCGCpc2lYBbDaxP12w3Wn4fO8xjjNQCkTLeM3bZBcG/b1xCq5Ykbw5EIVk+JzRlF3YdKxj8ygHn53G2AJ5+8gperSVNK0EUrQv8PZmjYKSVuePkT3xCzt5EqpFSBJY4oYyIwpCodK+YMNzuRsdtz6YgZXPDP4dqZ4qfoq+ZyqyLIW1EJ+be5HPHGCGb1IilrVXp2dNKuWCBrKL2BtfncfpgHaTNo3zesgqMupD0KOV2lClZHKJdgXB3Dbg+gOB5zSiPhyoqnyiFh8WkZhjnkWORijEE3JIsNQ974ZSb/fviByAT8JVrxa5JVf8AXA2rWWl8JSQTDRI+YgkHY7Q7bf8AdgLDnmYIj5YsMNRHSPRxzA6g7orb6d+QPXkXOJazRVr9GpE6LLQqjEaX2su1+Of6v03xEzoxxJC04ZRDlUKr5Swva/bjjDNPmNTT5bm1dT1MNNOI440qJFNovOAOFPIFtge+AkVuV09I6zJUiSUxxRlAysNKKFHG99t/09MaP4X8QZLR+GqGOozOlheKLS6SzKrqRzdb3B9sZpnOZ1ddmVZDVVMDpDoEcY0hojpF9Wwtc78/bjFAzWob8Xqk0BgshFwdXHJv9zgPoif+I/hiJ9K5gJBcAtGpIA9eN/pgZVfxFpKqZ4Mtl6IFgk80TFXa/wCW2xBt64yjIMvbMdQaR44Ix53Tm54APbBLLKQ1c9TQxI2iDygsVsTc8+Xy8e+AsXjD+IMmaZJJlNPTvBVyMFmlSQaCoO4Hc34+/OKll0gjy2rppZFdzpUkbnX5TtbkC3yx3T0NG8FVJNL0HLskG+oswO5JuBYeunffB7w7lNHJDDBLNGZpZDGj2UW3G7HSbcgfPbAHYYauFaJJIUX4WKaMPI1lOoKPzdjuffY4DfhDyZ1SUHWjnmEUcSOm4A72Ppcnb2xZ5MkhkWpp92eJNesngX4NhvsN7j63xz4Py74XxLVVslM60cKPFTvp1AMWAIFrns2APZ1IsebZJl6hn8kmpg1tICWBItve1sLBqX4WWWOc0+qaMEJI0JugPNiRte2FgMVrKSda1yI6g9Nha0TFT59fOn1sNu2GoGmpKdYpJQkQlsVqVNu53NuBvfBaTNoFkdQ1ZGdfC1XqdtrYFjNKmeshjaaUQMQ6tKOp09BIJ9/zi9ubYDvJJUp68vFJCFu660UmMm1tjfn5nHo8ORHLY6A5jSsIak1QZ28zMVA02v7friPl2amhziqq4rVETMyi6aVux5K7WAtgPlPiPNJ8+cz1cEyF21LLEpVgOwW3cDbv74A1VTPV1lfUvIjuRI79GQoq7ep5HtiZQ0QzSPJ8wjmptOX1LzaDMNTeZeB2/L+2IdTVpW1VZUNDTwRvqMcdQ2m1rDyju3tj2trIaFQuYV9HTyyIHFO0IZzfjUFU6frgHWyqXJsmhoalqdWkrZJV6UhYG6qLb732+WI3iiqrhWVVKaYMiTdSOS51m4Fw1r+np/bHXTWvSnnjkoqqmZ1XrQxL5D6Ha6n5je18NZ5ksFOlQKQ1L1L1TJDpB0KLjUpH+o5wESkQPm9RMFWOeodlDuWVF9GPOk6he/1wezmHLFyWOXMKd5JUQwKEqBKtM+nhmBu9yGOq/JN++KrneU1dFVzzT5tFS9aQmNOr5iN+TcevAwzFQZhmCJT0GatKkIKLG5UAFj5h5SedubdvQYBVGcz5hEI6l51AQR9UkE2W4FgvO232wWzKY5hlGcRR7Tzy0wEcY7A3O303wFpaCt+OmpK+qNIlOpEjOm+rsAO+55xY6FKvL8xrY4BVTSav5wQINYUdxby88YCNW2bO87nuOnNVEoQdioHb1xWcrpairzmUQQLL52LhluoXe5OLjXS1eZmnoysys0geNWCCx4Fthtv+mHMklejyhhMYYnuyghLbWstzf1/fARIKypg6tJDHSlacp1goZSLi4BOCtNkmcNHCKKmihWuJkhJlGp7hrn52Y4h1NGtLRLUdRRJWSlpSEYkFVsLegt/qfbF4nnTL0ymndKFnamhBM6ygk2Fz5fpscBW6ykkyHw9P16aNa2mlVbyIrlbgE7Hbvf8AzYvSt0coyiuFPE5lcy1CrAoLiwI034N1W1se+J6GTN5q6hppIkDVhDMz2ICqF4w7LTV0GX5TGmX1NQtOWLime2pQLBTsdjsfpbAKhraybPJ1qWURPTtLHCoBKsBbd/W/+bYLZHXVUlfV5fBVokGqZg+gEoSx3B77m/fFOyWerh8VVaS086pJqjQMyssagWsPX02wey2mppJK2WokmiMR1N0iW21ew53Xy4C9RxSNLH1KjXGqAEXUFm/5jYfsfXCwKy6lpuoq/FVZbpCTcm1jb+4wsBjshlWZjP8A8QNe52t5z/piXk6vDClSsFSqIGGuAq0qqTc21cfX3wMqRmgMiydPT1WUC+oEb9t/t74H1CVMawJ8ROoLXMLtcm1rqfa3FzvgLFTRzVBnmiy2oqA0rkPOCX576CBf5YYp8rhpZRMMlkVgbk/zhufrbFbpsyhgkaalmeMSoVMW6gNfYrzfjvtglQZjXQ1TPV1pkIHU8kjFbXsbA/I7c87cYA4kkC1DahGi6rMksRkBsQdPt8zjOqwTTR/iEzs5qJJCWYHc3H98WoSTR1Dq1Wz/ABJUhVLLc3tve4A2I3259sSI8op4FUoQbi7JquqADe2x9v3wDH8NVMWfVUUjARfDsXU3tqUgqT8j++NBpmNRnFQJRIUpzI0fIKlhYe4Avt88Z+gqKBkqMsamR2/N1ZVDC7C3lA4vYjvcdsW188zeoWnKTh4UchtWgs49VXYja+x+XOAyXMoMxqqmSpqY5nLk2kZTbSL7A+gt+mPfD81RRZxS1MGtSsqg+U2YE8H1B4+uLX4kzLNpY6elnhm+Hy8SKimIKoW43utvcc8evOBi1LRu00lk6cYZByL2BHN7m+A0LxTDTwZtGIowzTRqjlxfh+T67bfbFC8UVfxfimTLp5jR5es7B7PYatySxA3N9gSOAMS8q8Xm5kzHoNIAqrJJGXYkAkkeh5+pGK/UVGXVldVVNS7uZpC4YbaRqtf7b2Hp3wEzwpmM1NmUiLNLLSoS6l11EaTcEelwNx7/ACwWq656vL4IItayM6MNSsL2YG22+9rYDwS0FLLBU0tQ+uT+WAw06Vtbe3B7E97nErO86qzFTRUdWyRxwLcCxswJvv8AQfpgJ9fnEtRAYjMBTySaoA66dgukkn53+WC1Z4ollqqOplSnK04iRYYZwzlUtcgEbm29tuMUhKzN4FRS4ZHBFniDFd/cbX3waznLqav8ewrqRoKmdTIUbbYDV+ob9cAfoqwZt8VJJVwpLC0syVc8a3nGoHzgjsW039tr4M5fSLV5bQQrXyRVE0Dy9eldNLbjsV7XtYW4NzjPQpWjnnVn0SwyNfsLzgAfZf1wX8MmeNaOSF3EceXVUpslwpLmw4PJH6YA3leTVclRl1RI7qk2olYpGBAsT3vbj1+++NFy7K3SCrWnMoLAXYsy+aykW9dgBf54zfK3lZ/DcBkt0o2YRjubkNe3PB5xrkNXQ/ia5Yk7JViAS9IM2y8fL6YCTBTskserUU6YBGom5F8LHtPMKiSZKer1dJ9DBbGx9DthYD5vra+qoamuWaBo5tbAowINtW5/84bXNllBFiASA2nYqDbv9T2xv/iHw/lOcQA5jDEQl7O1h9zjF/EWRUEGd1WX5VPpipCJWeV7LqAF1BtfvYHfv2ucAPFDQVDqgp4wzEX6YAG42Atf+364kU+Qx1ELFahwNOmMsy2Fz6evpxucAIquRVmqOtISzNaTp7A7G4J5P+hxIy7OagSxgzubnUw0Klz6lvfc/b6hZqfJJ1foRQO0bXWySG0pAJ8qnYna1iB2xJp/4Z58hSWjeB7i7xyTFHUkeunnffAyhzuYSJIJTCVu6kHT5gAdmX63+Zwaos+q4Kp6yCplS7NI3UYkEkbkj8rbH9BgBdV4Q8UZixzRMpDR1G/TWZfKo2K2uPT03vjnKcszigzinirqatpxJKVXWh0uDcLcn5357DGgUPj6aOQQ1qJIXawYLpIJUnfb/u9htbBqn8SQ57TSUlO0dJUSCyGosb8HZQb8X9tvbAZJl2eLSNSLVJ1YKhm8yuQXA2F+xIIv7bYM12fZXVwSJLSxvEQpdXcD+olhqZbD0HytxbGh1fgTJayRKmroYVnjVWR4GaMIw/NYcWJ3tbFUrP4aPLn1U1K+qmNIqq1Sg0sSWuAV9BpPHfAU2TI8jraUTRvN0oUPljOnSDY3uQQefW3HzxHrfCKy+ejYSxgkrZAyqALFS+1zc24BwRzTw1mmQwZjVxRiWKnlIkamlDCPgEW52FvoTfHS5Zms0Cxy1NLGsrh+hU1IEuvYHTcXI2A27A97jADqjwRTiypmBjaMkFJF3UkX3uBa4BsPl67xKjwLXx0z1E1XTuIxrC2Nm72J+uw9dsWalqKiZtNRJHBl5eSEM6hjFIHVQdPNgSOLcX9MV/P6qWTK6yNo3haHSoKgLrYlTc22bkm4HpvgBLU2bUGZ9Kqicqp3JjOg7W7g7dsWX+G1NFnVRm/4tSidoqYWLjToLOAPQja4+uBdVVSUmfR5pTyzPCII4hIfOzXIUi9tuCLm5298Ec68X1MQnGWVMVIS3SlURMrggm2sWuf84wBTxbk0MFK2WZVCtOktN1LCS+qTqIqoAT3LHfECn6j+HKyFo3pZWp3hEzrpXym7XN7AEk+3OK8+cZjWUBnzCtZwy6IZ1XU4OoG3Y8jjjjvhl8+q3QCpSVZqQaQwc2NrbMOCCwuffAWrLpGgzrw5SLpbp0V3bVxYP6H5fbGlU+Z00vj+OnVkEqUxLaeeBsbexvvjMlzaBKinzAZetPNBAVkDgxqTcalUEjc8m/rtguiZvBnU/iiWOAQVUQISGp0tHfSQpv8A9Nj23wGqZEEAdlRVLgMzKLar7+vvhYznwx4mP4syzTw07QKsZEstxJdGJ0k3AGy7Dbb7rAMePp6zP8xiipayJaFW6MaM+kE7l3btZdt/Qe+9PzDwdn1JFVTpNRVVNRX1zQ1CkHYGwBsSbHjFymooZqmoRIpVmnSXZIw0kovZrgbKvA9/litVNUYBTUIkmzQ/GeUzRNYO6galte+29iCeCLYDSMj8DUMfhaly3M4IhUsuuZkAJDkk8nm17fTEXNf4b5bJTs1IhBAFhwoAtsLcXAA9MW5at+GUX76WuBh9Jy4G4tfvgMCz7wlm/h+RnjpW+GtZmA1psnJI4N9W+1rjAmGvaKMLr6IDLdWAZGX2v3sVv9OO30pLZ10lVZfW2KR4n/h1S5tTs+WdKlm8xsB/LckHkdj3uB2GAy+LMkLPG/SjJbQrBiQQw843Bta2x/8AOJsVe8olIeMxwX1MZmC77WPa2kEW7n1xIzjwfWZFU1s7wKtJCoeHqnWhBIW2r5sebEW74r1YjxZTIgpGilqJOpG2ogMpAIAHp3va/HywFpyvx1PSS5fapZoYZmfRGxPVJtfUPKdNtRAtttzuCWqfHuYR56tUtKuoyNHCzppQwMfnqDXAPJHbbGe5NSVYqpZDKBBEklRIWsblE1aSSNib/LzDDOcZ/NUSuI1aEiVms4udO+lTffjt7n2wGx+CKmr8S5JnsOYpM0b1TlZCbKzf1JbvYgXvsb4zuLxBTy1dOk0EpSWN2ZpWOtWuwKKd7hgLH++Nc8N0lTQ0MksTU7fF1MlWFgkLRgPawGwPa+KdnngKpand0oY55Y0nMTU7lCsskocEKdrKNQAvuTxgAMuaxxL8WRFTM0CuRJISNJY2BXkBgQT3vba/D6zUslSayugmensiqIE09NC91IDAs5vuAdjsL+tJzWKsizGaCaKWIxShBDKPOgFrEr8v3w9lmax0EtctWagtr1xmDTu4Y7MDwpuLj2wGheGsngzeseWRtNLBqkdWcEBF8+/lF/Oy8bDfAXMfDL00cTVcLE1aMAGGsyszAsSy3C6NrnY722GCHhKbOavInaoIOW16ypPOoCmML+XSTtcuWGkX+XfAGp8Q5dHPOWWscvMSYwwKMQSWtqGw829hf3wHNJk1JHldZDVU0rGlaOSSZgRpiO5UEfl/Id7H8x9sB6uhlpKqeU1GnpzDoLYkSL+ZTxYg3H3Hrg28suY09etPO3VzERiQSWjZmBK7i3mW7AX58tzxbDkuY5WoEFS66YGLRKzhuo62Cm4207G+/pfi2AFR18ZAqcxqEemDdBzEP5jqbsCEI0m3fVf9rWWpzGqhjiymljpNKMgCqmgzq6gAhCARz6E9rsN8V6SbKmhK1GsQJK8yiSW4qG38wUACxAAA2t+8TMcz+MzmqzNppDLqP8xhsh4GmwFhZttux7YCx5VBQpmkUtbTzGORywqUbXpuh8pHHpsDf2thYDZdm5QtJRRyQSOw1/zDv+fTb00ppW2FgNFqDBHU1/8A6SdwoCQFL2ctqCqqj8xuxNiDfcnAigg0y0YraSGiqKerjBZbNpjjOpyByLtsT6L93a6V53edlSLpSEK8kzM+gkq7BSfzC+1h6YiwiejOjMJzNGFLxCfV1FjkVt21jc2ZefltgNAy3M5qr+ZKBFA12jJ/rBPlt6bf5tuTSZSR5gQRze+KTnFR8NW01LSSxq8iqvTN2EOlbW2ABvuRa/BJsL4Iw1Ww6LKRwSDqt9sBaxUKtwLAbeww8lSthZiDwQf74qyzSKdV7G1hp8w++O4ZqhjZ30RrwpF/nycBZK+lpc2o3pKpHCMwOocgjcYo0/hGirPHAo2fRT5fl0LhQqgykkgdrWGmx29MWekq3DAFho3uj+Ur9ucPmKimq46mWng+LjFlkKjWB6A82HzwAOr8DZJ1ACvTUBgVuNJ1Wv29hgFl/g3LKqhq6Wl0zJJQCGGaqF3SUySE7223tx6/TF+kaNvzgEHi1iL4afK6WYSHpjVKuliuxI+Y+Z++AYLWVIlkUMLW2uFt7YlrM4jszA2tfthpaCGIKtmNha9yT9++O3pljVWUkqdjY/bACR4aopKyvrK/o1r10iSESwAdMoulQN/12xQvF/h/w9lNV0nPUnkQnovKSI7ksHJHm3N9iTfjGn1EsdOhlayxomosTbbGA+LczizjxRVVqdbpyG8WkWsijvz2B/y+AuPjbMfDVR4ZoMjyN+u+XK7ER3Kg6d3LdxqN/ckXtigx0zLC8kk0gqI9IjWwKsrC7G9t7b4k+GayY5wjNUTxpWVCxH4ep0SOGYAi4uRa4N+9u/ZeIax0zvNTE0bQTSyRpdFIKq9rr6Hy8j39cALyunkr0mp0Ca2tIJJZAoAAPc/P68DCzDLqykSnq6oIwrItYsRdeOR27YunifIKnw9TpNAkMeWpp0OsgMrNbaR1A2B4sOL9r4r/AMXT5pK0lVFPDTSSELFTv1EjF1IVg1yASF372wDWbZVJTNJNqdwKWml1OdekONJBPswxYKXLTk6xUlcjfDyzvOsc8ZJkCqANS78g7bHc+xvFjr8tmWSnrOstQ7Rq0okJWRUN1VlNwouO37bYlZ9mMlVmdJVgpMJKRWZVuUDaSGHYkX7YAj4eyKmREq4oqWtlqZpNOi7rELAkBCAbi9r8C4AwsCKRZqL4NZAIknTrwoUB1xkGzbcHnbCwFozM5Xl9RUwZn5rNJMqwJqaUG+m7HsC1+wFiDhv8QqKl5KSGliOYzUaPGRuWi0/ywxPcBr+9vYYrdTnkdHX5hHHTmSpM9THraT+ln4tb24wQWumf4WokYVFRNJ0KpyGtHGylOB/yqdrX4O2AJZjXPXx0iyXeOjDGqqpU/mT6jfSlgbBjtq9CSNgLxfCtXNUTtG4i6JD2WDywxC+wUXtuQ57k2ue1xGb1kNSuYQ5fGtHA0mmSqkLcBFuiq3muStj7KfU3K5NRtqhiDCjoIYxPVNAllZ2sQgtckmxBGw5G1twsNf4iy/K5qeOplYvUPpiEd272ufQXwbil1JcFVYbWJ435/TGS+OairfNoqWSlT4RIxLF0Ihq0kWc3t7H24xasmrc5+GkNdSSCz2hElkcoALarX9CD64C5fEspu5KRja/sB6+n0wOoM8WszaupaalV4qRVKzw1KMGZuRtwefoPlcJm1ZX1mT11LHSywxSwMrHVra9jawvf1xnvgKeqh8QxPT1CRHSS6SXtKl/MoAHNrke4wG7xVkgASWzx3tq1b8+wwRhqtOmz2vwtrWxW46mOSJTYqW2XUpB3Pp/nfHfxUwVum2mWw/p2t9CLjAWZKlJD+bnci2HJSmgOCCP0J/bFbbMOlGBILuGAcxuCffa+454xJiqwQHUsRbm4P+f59QF/xJdv9kK1gAyI0bypqILxhxqFxxzjCGr2kmnZ4kQzaVJBI0C9yF9OPtjfPE0pr/DWZQwKpd6SVQF3B8pJ/wA9sUzxF4AojXM1BOpM2XvLDE7klpIwNViLdipANxzgKJ4LgFR4py4MVEcU4md3bSqol3Yn2sDix+IpMszbxP8AjFLCv4XTsiPpARah1BY29jsCbbi+JWWeEqWGbMpoJj8OuWwnS3m1rNFdjfa242+2AlYj5Z4dp6CX4lquCZpJIyh0wrIAQp7XNgfmcBOzPNsyzyoNaWtT1ZRDSRSmwWMngE2PF99sBqsUIWh6CytNHdah1UCNm9iOdxf0wMoo62vkalpFqJH0k6IgW0qOTt/m+OkSoodfxFNOpUeVZY2Ww77EYAr4eyr8YzumoKYMWfUzkN+UKDcn9MXuLwFW5VJLUBxmcfRmSONdpFaQWv5tjbnm9+2BH8Io4ps8rcwFTGkscGn4f+ptR3a3oLfPfGuxTjYagLcC99sBlmY5RPN/s3ljFYq+KlZJjUEqFABZRx6Ej98LGwpGko0Tqjxn+hl+vfCwHy9nZKZ7mLDkVkxH/wBxsOx1Ip+mK4JPDLEzhCtypYkBr+vf5bd8ceIF/wB/5nq7Vkw//Y2BjOSQkhvpUgX7en74CxZ5mcklXBHF1BRxRBqdXit1SRvIQRuWYb/IDgYflpJqEQSTZhBBOJOm8KG/SJGoh7etrEg7Wt22FZnX1k0lPWvKFZl0xur3MekgAexG30Iw1SURzCaaGmlZpNmMkpstrnUzelhv/fAXGDPEqs7qBlMEbU9JA7CpkurELdjISDsL7Ac3Km+oA4t8EMz5NS1+Z6zNJEo0oCoLWueOy8bdz23xn9LX0C5NJkWStKktTOjVNZIgHW0htKDfYFrWHyvcnE3OfEFbQvBkc1pJ6VGErCXqhXIvbYADSABpGwsecBbqiCrM1OlM0bVEmkohYEi9iP0/S2KsvgOsizJa9a4J/M6xCoQwuSbD/O/GHPD/AIqlzGnWDpO9aylZah2CqB6k2uSVBXawF+D2s8j1WhHRYjEPN0yxBAv2NwPTY4CInxsQYxxSuoJJDMy/Ubew/wAtjyarZ9Cvl0zFjqstSwtwbgbf5xgjDIyBwGU6gR+UL6C3oe3p8jhpTAWlbqr1CoGhY/PpG4F+R77nj3wESDMKlpAkdJIq3Gp5Gub+4a3vhyWsMU3TkVvMDd1lAVhbbj2HGG6t5XCyQyTT0z280Is2n1Hr8vbvjh4xURxLDFHPbzl5WCgNve+wJ3378fXAS1qIZFMFo0DqyMQt1APO/wAiB9ccQfEpJTPUFGFJG0aNGSE0soBuL+g2xCXL5nN56hKV9Vl6RICW5t9P7+2JscrQXlnZZIpCNIEdyRwATxa2AY8MZqsfwoWAiOXL6dAQl1vGXBBPtqGPPFS02Y5jTSTQCVUkiariGq8ig2Xcc7Ob2N7WwTVKSWJ1pljCA7rHZQpPB/S/GO3olaFyxurKSy6tj/n+uAD1NXSZdnUGZZZQiM2CskSKoLICukcAakY/VFxP8a1dLneTQI8UkkonjCBG81m2Zd+Nv2vjxclo2j6UaKDHfST5jsefNgfLkNatZHUxlqhUYhYwwUJsQW9zxgH4YKDLs2RIKZYZI86Dw2AU9CSLcD1W6m44uMXeKaO4uVU+o3vioRZW6yLO8CdZBZZSPMB8/vgtSrKpAO4PbAXCj1EA6gT/AMpGFgbl85iHnJUjY23v+mFgPnbxIb+IM0/+tm//AKNgdGokkVbkMzgXB7YWFgOpntSQqAt1ZiGBIJ45w5l9LXVtamXUOppqphGIxJpDnkXPH3wsLAF6KkrPC+ZVVXWIqVmXSmKNA2oCaxs1xyBcH6j0xAmzGNdVRSI8NS38u7PrJQixNyNifb1OFhYC4+FqSakypGlhgpk+GWdnPmdxI5CnYHm3HYc4n1XiHLKSOacRT1SwMqO5AjjLG/l7sfXaw9+2FhYCTl1VHXU0eYQKEDLuqcaQfcc797jElJZevofUCnl0sFtfnkcge4+QwsLASGmnRIgx0yFSqrta4HII7999tsR6qmjmRDNJISR/xBa59Oe3A/0wsLAexjTETDJrQ3UsxZjtfubd787Y9y2nGYxTfFyaqamUzSiMFWNuBf3LcjjCwsAAkWbLYpnj6hm6oYK8p45sTwRsOf8AXBjLM7rJ7CcM0AFixtqJ+h++2+FhYCwQSiVropAPKnt69/nh6IkIzkDSAOO/lJ7/AEwsLASQrG6KbhSeNtsdwKsgBH5e2FhYAnRKl11litzcW+37YWFhYD//2Q=="/>
          <p:cNvSpPr>
            <a:spLocks noChangeAspect="1" noChangeArrowheads="1"/>
          </p:cNvSpPr>
          <p:nvPr/>
        </p:nvSpPr>
        <p:spPr bwMode="auto">
          <a:xfrm>
            <a:off x="155575" y="-617538"/>
            <a:ext cx="1285875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5" name="AutoShape 6" descr="data:image/jpg;base64,/9j/4AAQSkZJRgABAQAAAQABAAD/2wBDAAkGBwgHBgkIBwgKCgkLDRYPDQwMDRsUFRAWIB0iIiAdHx8kKDQsJCYxJx8fLT0tMTU3Ojo6Iys/RD84QzQ5Ojf/2wBDAQoKCg0MDRoPDxo3JR8lNzc3Nzc3Nzc3Nzc3Nzc3Nzc3Nzc3Nzc3Nzc3Nzc3Nzc3Nzc3Nzc3Nzc3Nzc3Nzc3Nzf/wAARCACnAKcDASIAAhEBAxEB/8QAHAAAAQUBAQEAAAAAAAAAAAAABQADBAYHAgEI/8QAQBAAAgECBQIEBAQFAQcDBQAAAQIDBBEABRIhMRNBBiJRYRRxgZEVMqGxByNC0fDBFiUzUnKC8SRDYnSToqOz/8QAFAEBAAAAAAAAAAAAAAAAAAAAAP/EABQRAQAAAAAAAAAAAAAAAAAAAAD/2gAMAwEAAhEDEQA/ACufvPmfhw1Jp42WJgFKkkqAd2Av7m+KvUVtX4arpmghC9VIhpazatSjUb29R/m+C1Y0j5GqQyyC4i0R3sWJdtj7DTz74h/gMuZ5rU2lMcULID1GI1G3IJ5sewwBPN5TNnzOzxMulvyggX1Dm/fbc4D1ubvT5zTjqhcripw9XEFB1XJF7WuTcrb0++CeYxV8uYyFadyouup3W/P9sCvwCuNTPcOU6BRVLq55BNtzyRgCVOUkiSWBHJaJj/KNmtp5+WBFOsNTmCQymURqmsmJGY2Hfbjc8+2JEBmipWikheyRsgEqNzbYjbnEDK6h4YswqYJpYZTSmJCBYi7Dg2GAKVopJ5jK2qSpMd3M0diD207C1tsLJ6D8RKNVRgU0B0uzE7m11Atv6/T6YgjMqs5LQiok+ICNKNUkmprbWHcn0xYMsjjoYoS4jHVjSVlVg+rY9r8n0+WA5SkoUBj+As1t3So7dzdhsMP09Jk0gZaWVpGj/LFHYsAebbrf6Y8rI1rKSogUspkAZQoJvY359sc1FNG6ZY9LKaeZLPLKyleABfc+x/Q4DxaSOdiMtlInuCdVMTYLva9++IcUUdHrjmJKRjU7qeO5/wDHywTQRyVtTIjPpcs0XScAsb7G5sBz/bA/O9s1p4aeWAmunTqMw1LGOCSP+2/1wHeV15p87y2tmWNY4qpANyCqMSm+22zA/Q42sYw2prfjqKup46mCo6B8xEBRiw2BG9reW3bGxeHs0gzjKKeuppNaSLYm1vMNmH3BwBHCwsLALCwsLAcSusaF3YBRycdjAXxLmsWX0qrIXVnIYlEDaVDLe9ztyB8zgnRVMVbRw1VO2qKZA6H1BF8A/hYWFgKJNQ0FPo6spYQhtKORYWF++o3t3FjziDnEsslLJ+EJDBNE9hMzkOw2JAvc2+w39sM5osN50EhIImACf9UYA/T9Me1cc8XxFR8PL8K8sgL9OwuX2O/bbACs8q8zq8y6eVVEiPP+RRKyoDYm+/7nvgNTUedUscswzWnkRAySp8Ux0OeAb7X9MFBK8fiimmYM5STzRlQJG8ptZBgNVZBn6ZTmSChn6k+YJURi9/5ID39h+YbYAhlFZXGskgzeOl6qRMW1wgXOi4NwL/M+xx6aMVc4kjy2OcQgeamndlXv9MdzMozmqk0kIIdALLa5EI4vv22+nY4GZjUVNPlsENHLJDK2YwlwGZSECnc237/LAFMwiaaExz0FYjOvkKzLza/cX7euJdRR5dTGAVNI5d4FcMtHG/PrwdthgW2YVVfTZ4KyoaZBmh6KuxYIoD+vG1uNsH58wnyusppqNYjJ8HHGQ9+CB73FrC2AHKmSM9ijIl/NGaZx872b59sNS5blkrhhmbR28o6ckyaeCBY32x7TtBFmiUbRdWd4XmmBJCxqELgW7sQBze1xycQ6PMqafLKqpzCljURTxxaovKQHDH/8SuAmLlUfVvDmwYg7WqY+Lf8AyUY9qaOo6uXzNKZPhRr0xvGiuuonc6jq3HYd8O0wp8u+LhrKYVRmivTv5SFuDZt/n+nGHcx+DjkhmrU1Q0mWCZgiCN2tew52Fz9MBX6PLkpvjGhnlVp5Azl0UkEA+hsR5jzjW/4dxdHwnSJZwA0n5l03857dhigK2T1Ek60qTRaaeGZlllUaTIhYW5Jt5Ra2+NG8DKF8KZfpFg0Za1+LsTgD2FhY8vgPceHg4aq6mGkppqmofRDCjSSNbhQLk/YYz+f+JeTSFwtSpGoKqiKRmdb8gWAv3+W3OAsXi9qM0ripplncQPpDEWPF+fkf1wSyGaJsioXiQRx/DpZB/TZeMUuPMqnPKKSshpg1LJFKBJIgR7AMNQUnYbk23O9sVlfF2eUUMGWpT0gh6JkiqDfqhSxF7XtfVsNrbcc4DXo6pqit6cBBhjH8xvViNhhYg5elHR0VE1ZOFlmjDDqP+ZtILWwsBTJ/GIjYimpXsp1eTbYE6rWHYfvgbUhM5iavqY6iGtRo9CrIQAARsNzzqHtgQjSWjj60oGk7K3rOF/b9NsElSP4YKwV2+JYAvt/7jct6WGAYp6JMw8RxwTwOFuW0yPqb8ndhuRicmaZG2VNUQvmiEVIpY0Ez2Lng21207d/tiH4fSN8/KTwxhdLBljbUuyevzxX/AMSmHh6mnmjgYNmojJWnQWXp32AHNzzz74Aq1P8AAZvWiaSoYdI7veU7xjy8G3Nr9sTcqRPhi9ZmCJBPVdCGCpc2lYBbDaxP12w3Wn4fO8xjjNQCkTLeM3bZBcG/b1xCq5Ykbw5EIVk+JzRlF3YdKxj8ygHn53G2AJ5+8gperSVNK0EUrQv8PZmjYKSVuePkT3xCzt5EqpFSBJY4oYyIwpCodK+YMNzuRsdtz6YgZXPDP4dqZ4qfoq+ZyqyLIW1EJ+be5HPHGCGb1IilrVXp2dNKuWCBrKL2BtfncfpgHaTNo3zesgqMupD0KOV2lClZHKJdgXB3Dbg+gOB5zSiPhyoqnyiFh8WkZhjnkWORijEE3JIsNQ974ZSb/fviByAT8JVrxa5JVf8AXA2rWWl8JSQTDRI+YgkHY7Q7bf8AdgLDnmYIj5YsMNRHSPRxzA6g7orb6d+QPXkXOJazRVr9GpE6LLQqjEaX2su1+Of6v03xEzoxxJC04ZRDlUKr5Swva/bjjDNPmNTT5bm1dT1MNNOI440qJFNovOAOFPIFtge+AkVuV09I6zJUiSUxxRlAysNKKFHG99t/09MaP4X8QZLR+GqGOozOlheKLS6SzKrqRzdb3B9sZpnOZ1ddmVZDVVMDpDoEcY0hojpF9Wwtc78/bjFAzWob8Xqk0BgshFwdXHJv9zgPoif+I/hiJ9K5gJBcAtGpIA9eN/pgZVfxFpKqZ4Mtl6IFgk80TFXa/wCW2xBt64yjIMvbMdQaR44Ix53Tm54APbBLLKQ1c9TQxI2iDygsVsTc8+Xy8e+AsXjD+IMmaZJJlNPTvBVyMFmlSQaCoO4Hc34+/OKll0gjy2rppZFdzpUkbnX5TtbkC3yx3T0NG8FVJNL0HLskG+oswO5JuBYeunffB7w7lNHJDDBLNGZpZDGj2UW3G7HSbcgfPbAHYYauFaJJIUX4WKaMPI1lOoKPzdjuffY4DfhDyZ1SUHWjnmEUcSOm4A72Ppcnb2xZ5MkhkWpp92eJNesngX4NhvsN7j63xz4Py74XxLVVslM60cKPFTvp1AMWAIFrns2APZ1IsebZJl6hn8kmpg1tICWBItve1sLBqX4WWWOc0+qaMEJI0JugPNiRte2FgMVrKSda1yI6g9Nha0TFT59fOn1sNu2GoGmpKdYpJQkQlsVqVNu53NuBvfBaTNoFkdQ1ZGdfC1XqdtrYFjNKmeshjaaUQMQ6tKOp09BIJ9/zi9ubYDvJJUp68vFJCFu660UmMm1tjfn5nHo8ORHLY6A5jSsIak1QZ28zMVA02v7friPl2amhziqq4rVETMyi6aVux5K7WAtgPlPiPNJ8+cz1cEyF21LLEpVgOwW3cDbv74A1VTPV1lfUvIjuRI79GQoq7ep5HtiZQ0QzSPJ8wjmptOX1LzaDMNTeZeB2/L+2IdTVpW1VZUNDTwRvqMcdQ2m1rDyju3tj2trIaFQuYV9HTyyIHFO0IZzfjUFU6frgHWyqXJsmhoalqdWkrZJV6UhYG6qLb732+WI3iiqrhWVVKaYMiTdSOS51m4Fw1r+np/bHXTWvSnnjkoqqmZ1XrQxL5D6Ha6n5je18NZ5ksFOlQKQ1L1L1TJDpB0KLjUpH+o5wESkQPm9RMFWOeodlDuWVF9GPOk6he/1wezmHLFyWOXMKd5JUQwKEqBKtM+nhmBu9yGOq/JN++KrneU1dFVzzT5tFS9aQmNOr5iN+TcevAwzFQZhmCJT0GatKkIKLG5UAFj5h5SedubdvQYBVGcz5hEI6l51AQR9UkE2W4FgvO232wWzKY5hlGcRR7Tzy0wEcY7A3O303wFpaCt+OmpK+qNIlOpEjOm+rsAO+55xY6FKvL8xrY4BVTSav5wQINYUdxby88YCNW2bO87nuOnNVEoQdioHb1xWcrpairzmUQQLL52LhluoXe5OLjXS1eZmnoysys0geNWCCx4Fthtv+mHMklejyhhMYYnuyghLbWstzf1/fARIKypg6tJDHSlacp1goZSLi4BOCtNkmcNHCKKmihWuJkhJlGp7hrn52Y4h1NGtLRLUdRRJWSlpSEYkFVsLegt/qfbF4nnTL0ymndKFnamhBM6ygk2Fz5fpscBW6ykkyHw9P16aNa2mlVbyIrlbgE7Hbvf8AzYvSt0coyiuFPE5lcy1CrAoLiwI034N1W1se+J6GTN5q6hppIkDVhDMz2ICqF4w7LTV0GX5TGmX1NQtOWLime2pQLBTsdjsfpbAKhraybPJ1qWURPTtLHCoBKsBbd/W/+bYLZHXVUlfV5fBVokGqZg+gEoSx3B77m/fFOyWerh8VVaS086pJqjQMyssagWsPX02wey2mppJK2WokmiMR1N0iW21ew53Xy4C9RxSNLH1KjXGqAEXUFm/5jYfsfXCwKy6lpuoq/FVZbpCTcm1jb+4wsBjshlWZjP8A8QNe52t5z/piXk6vDClSsFSqIGGuAq0qqTc21cfX3wMqRmgMiydPT1WUC+oEb9t/t74H1CVMawJ8ROoLXMLtcm1rqfa3FzvgLFTRzVBnmiy2oqA0rkPOCX576CBf5YYp8rhpZRMMlkVgbk/zhufrbFbpsyhgkaalmeMSoVMW6gNfYrzfjvtglQZjXQ1TPV1pkIHU8kjFbXsbA/I7c87cYA4kkC1DahGi6rMksRkBsQdPt8zjOqwTTR/iEzs5qJJCWYHc3H98WoSTR1Dq1Wz/ABJUhVLLc3tve4A2I3259sSI8op4FUoQbi7JquqADe2x9v3wDH8NVMWfVUUjARfDsXU3tqUgqT8j++NBpmNRnFQJRIUpzI0fIKlhYe4Avt88Z+gqKBkqMsamR2/N1ZVDC7C3lA4vYjvcdsW188zeoWnKTh4UchtWgs49VXYja+x+XOAyXMoMxqqmSpqY5nLk2kZTbSL7A+gt+mPfD81RRZxS1MGtSsqg+U2YE8H1B4+uLX4kzLNpY6elnhm+Hy8SKimIKoW43utvcc8evOBi1LRu00lk6cYZByL2BHN7m+A0LxTDTwZtGIowzTRqjlxfh+T67bfbFC8UVfxfimTLp5jR5es7B7PYatySxA3N9gSOAMS8q8Xm5kzHoNIAqrJJGXYkAkkeh5+pGK/UVGXVldVVNS7uZpC4YbaRqtf7b2Hp3wEzwpmM1NmUiLNLLSoS6l11EaTcEelwNx7/ACwWq656vL4IItayM6MNSsL2YG22+9rYDwS0FLLBU0tQ+uT+WAw06Vtbe3B7E97nErO86qzFTRUdWyRxwLcCxswJvv8AQfpgJ9fnEtRAYjMBTySaoA66dgukkn53+WC1Z4ollqqOplSnK04iRYYZwzlUtcgEbm29tuMUhKzN4FRS4ZHBFniDFd/cbX3waznLqav8ewrqRoKmdTIUbbYDV+ob9cAfoqwZt8VJJVwpLC0syVc8a3nGoHzgjsW039tr4M5fSLV5bQQrXyRVE0Dy9eldNLbjsV7XtYW4NzjPQpWjnnVn0SwyNfsLzgAfZf1wX8MmeNaOSF3EceXVUpslwpLmw4PJH6YA3leTVclRl1RI7qk2olYpGBAsT3vbj1+++NFy7K3SCrWnMoLAXYsy+aykW9dgBf54zfK3lZ/DcBkt0o2YRjubkNe3PB5xrkNXQ/ia5Yk7JViAS9IM2y8fL6YCTBTskserUU6YBGom5F8LHtPMKiSZKer1dJ9DBbGx9DthYD5vra+qoamuWaBo5tbAowINtW5/84bXNllBFiASA2nYqDbv9T2xv/iHw/lOcQA5jDEQl7O1h9zjF/EWRUEGd1WX5VPpipCJWeV7LqAF1BtfvYHfv2ucAPFDQVDqgp4wzEX6YAG42Atf+364kU+Qx1ELFahwNOmMsy2Fz6evpxucAIquRVmqOtISzNaTp7A7G4J5P+hxIy7OagSxgzubnUw0Klz6lvfc/b6hZqfJJ1foRQO0bXWySG0pAJ8qnYna1iB2xJp/4Z58hSWjeB7i7xyTFHUkeunnffAyhzuYSJIJTCVu6kHT5gAdmX63+Zwaos+q4Kp6yCplS7NI3UYkEkbkj8rbH9BgBdV4Q8UZixzRMpDR1G/TWZfKo2K2uPT03vjnKcszigzinirqatpxJKVXWh0uDcLcn5357DGgUPj6aOQQ1qJIXawYLpIJUnfb/u9htbBqn8SQ57TSUlO0dJUSCyGosb8HZQb8X9tvbAZJl2eLSNSLVJ1YKhm8yuQXA2F+xIIv7bYM12fZXVwSJLSxvEQpdXcD+olhqZbD0HytxbGh1fgTJayRKmroYVnjVWR4GaMIw/NYcWJ3tbFUrP4aPLn1U1K+qmNIqq1Sg0sSWuAV9BpPHfAU2TI8jraUTRvN0oUPljOnSDY3uQQefW3HzxHrfCKy+ejYSxgkrZAyqALFS+1zc24BwRzTw1mmQwZjVxRiWKnlIkamlDCPgEW52FvoTfHS5Zms0Cxy1NLGsrh+hU1IEuvYHTcXI2A27A97jADqjwRTiypmBjaMkFJF3UkX3uBa4BsPl67xKjwLXx0z1E1XTuIxrC2Nm72J+uw9dsWalqKiZtNRJHBl5eSEM6hjFIHVQdPNgSOLcX9MV/P6qWTK6yNo3haHSoKgLrYlTc22bkm4HpvgBLU2bUGZ9Kqicqp3JjOg7W7g7dsWX+G1NFnVRm/4tSidoqYWLjToLOAPQja4+uBdVVSUmfR5pTyzPCII4hIfOzXIUi9tuCLm5298Ec68X1MQnGWVMVIS3SlURMrggm2sWuf84wBTxbk0MFK2WZVCtOktN1LCS+qTqIqoAT3LHfECn6j+HKyFo3pZWp3hEzrpXym7XN7AEk+3OK8+cZjWUBnzCtZwy6IZ1XU4OoG3Y8jjjjvhl8+q3QCpSVZqQaQwc2NrbMOCCwuffAWrLpGgzrw5SLpbp0V3bVxYP6H5fbGlU+Z00vj+OnVkEqUxLaeeBsbexvvjMlzaBKinzAZetPNBAVkDgxqTcalUEjc8m/rtguiZvBnU/iiWOAQVUQISGp0tHfSQpv8A9Nj23wGqZEEAdlRVLgMzKLar7+vvhYznwx4mP4syzTw07QKsZEstxJdGJ0k3AGy7Dbb7rAMePp6zP8xiipayJaFW6MaM+kE7l3btZdt/Qe+9PzDwdn1JFVTpNRVVNRX1zQ1CkHYGwBsSbHjFymooZqmoRIpVmnSXZIw0kovZrgbKvA9/litVNUYBTUIkmzQ/GeUzRNYO6galte+29iCeCLYDSMj8DUMfhaly3M4IhUsuuZkAJDkk8nm17fTEXNf4b5bJTs1IhBAFhwoAtsLcXAA9MW5at+GUX76WuBh9Jy4G4tfvgMCz7wlm/h+RnjpW+GtZmA1psnJI4N9W+1rjAmGvaKMLr6IDLdWAZGX2v3sVv9OO30pLZ10lVZfW2KR4n/h1S5tTs+WdKlm8xsB/LckHkdj3uB2GAy+LMkLPG/SjJbQrBiQQw843Bta2x/8AOJsVe8olIeMxwX1MZmC77WPa2kEW7n1xIzjwfWZFU1s7wKtJCoeHqnWhBIW2r5sebEW74r1YjxZTIgpGilqJOpG2ogMpAIAHp3va/HywFpyvx1PSS5fapZoYZmfRGxPVJtfUPKdNtRAtttzuCWqfHuYR56tUtKuoyNHCzppQwMfnqDXAPJHbbGe5NSVYqpZDKBBEklRIWsblE1aSSNib/LzDDOcZ/NUSuI1aEiVms4udO+lTffjt7n2wGx+CKmr8S5JnsOYpM0b1TlZCbKzf1JbvYgXvsb4zuLxBTy1dOk0EpSWN2ZpWOtWuwKKd7hgLH++Nc8N0lTQ0MksTU7fF1MlWFgkLRgPawGwPa+KdnngKpand0oY55Y0nMTU7lCsskocEKdrKNQAvuTxgAMuaxxL8WRFTM0CuRJISNJY2BXkBgQT3vba/D6zUslSayugmensiqIE09NC91IDAs5vuAdjsL+tJzWKsizGaCaKWIxShBDKPOgFrEr8v3w9lmax0EtctWagtr1xmDTu4Y7MDwpuLj2wGheGsngzeseWRtNLBqkdWcEBF8+/lF/Oy8bDfAXMfDL00cTVcLE1aMAGGsyszAsSy3C6NrnY722GCHhKbOavInaoIOW16ypPOoCmML+XSTtcuWGkX+XfAGp8Q5dHPOWWscvMSYwwKMQSWtqGw829hf3wHNJk1JHldZDVU0rGlaOSSZgRpiO5UEfl/Id7H8x9sB6uhlpKqeU1GnpzDoLYkSL+ZTxYg3H3Hrg28suY09etPO3VzERiQSWjZmBK7i3mW7AX58tzxbDkuY5WoEFS66YGLRKzhuo62Cm4207G+/pfi2AFR18ZAqcxqEemDdBzEP5jqbsCEI0m3fVf9rWWpzGqhjiymljpNKMgCqmgzq6gAhCARz6E9rsN8V6SbKmhK1GsQJK8yiSW4qG38wUACxAAA2t+8TMcz+MzmqzNppDLqP8xhsh4GmwFhZttux7YCx5VBQpmkUtbTzGORywqUbXpuh8pHHpsDf2thYDZdm5QtJRRyQSOw1/zDv+fTb00ppW2FgNFqDBHU1/8A6SdwoCQFL2ctqCqqj8xuxNiDfcnAigg0y0YraSGiqKerjBZbNpjjOpyByLtsT6L93a6V53edlSLpSEK8kzM+gkq7BSfzC+1h6YiwiejOjMJzNGFLxCfV1FjkVt21jc2ZefltgNAy3M5qr+ZKBFA12jJ/rBPlt6bf5tuTSZSR5gQRze+KTnFR8NW01LSSxq8iqvTN2EOlbW2ABvuRa/BJsL4Iw1Ww6LKRwSDqt9sBaxUKtwLAbeww8lSthZiDwQf74qyzSKdV7G1hp8w++O4ZqhjZ30RrwpF/nycBZK+lpc2o3pKpHCMwOocgjcYo0/hGirPHAo2fRT5fl0LhQqgykkgdrWGmx29MWekq3DAFho3uj+Ur9ucPmKimq46mWng+LjFlkKjWB6A82HzwAOr8DZJ1ACvTUBgVuNJ1Wv29hgFl/g3LKqhq6Wl0zJJQCGGaqF3SUySE7223tx6/TF+kaNvzgEHi1iL4afK6WYSHpjVKuliuxI+Y+Z++AYLWVIlkUMLW2uFt7YlrM4jszA2tfthpaCGIKtmNha9yT9++O3pljVWUkqdjY/bACR4aopKyvrK/o1r10iSESwAdMoulQN/12xQvF/h/w9lNV0nPUnkQnovKSI7ksHJHm3N9iTfjGn1EsdOhlayxomosTbbGA+LczizjxRVVqdbpyG8WkWsijvz2B/y+AuPjbMfDVR4ZoMjyN+u+XK7ER3Kg6d3LdxqN/ckXtigx0zLC8kk0gqI9IjWwKsrC7G9t7b4k+GayY5wjNUTxpWVCxH4ep0SOGYAi4uRa4N+9u/ZeIax0zvNTE0bQTSyRpdFIKq9rr6Hy8j39cALyunkr0mp0Ca2tIJJZAoAAPc/P68DCzDLqykSnq6oIwrItYsRdeOR27YunifIKnw9TpNAkMeWpp0OsgMrNbaR1A2B4sOL9r4r/AMXT5pK0lVFPDTSSELFTv1EjF1IVg1yASF372wDWbZVJTNJNqdwKWml1OdekONJBPswxYKXLTk6xUlcjfDyzvOsc8ZJkCqANS78g7bHc+xvFjr8tmWSnrOstQ7Rq0okJWRUN1VlNwouO37bYlZ9mMlVmdJVgpMJKRWZVuUDaSGHYkX7YAj4eyKmREq4oqWtlqZpNOi7rELAkBCAbi9r8C4AwsCKRZqL4NZAIknTrwoUB1xkGzbcHnbCwFozM5Xl9RUwZn5rNJMqwJqaUG+m7HsC1+wFiDhv8QqKl5KSGliOYzUaPGRuWi0/ywxPcBr+9vYYrdTnkdHX5hHHTmSpM9THraT+ln4tb24wQWumf4WokYVFRNJ0KpyGtHGylOB/yqdrX4O2AJZjXPXx0iyXeOjDGqqpU/mT6jfSlgbBjtq9CSNgLxfCtXNUTtG4i6JD2WDywxC+wUXtuQ57k2ue1xGb1kNSuYQ5fGtHA0mmSqkLcBFuiq3muStj7KfU3K5NRtqhiDCjoIYxPVNAllZ2sQgtckmxBGw5G1twsNf4iy/K5qeOplYvUPpiEd272ufQXwbil1JcFVYbWJ435/TGS+OairfNoqWSlT4RIxLF0Ihq0kWc3t7H24xasmrc5+GkNdSSCz2hElkcoALarX9CD64C5fEspu5KRja/sB6+n0wOoM8WszaupaalV4qRVKzw1KMGZuRtwefoPlcJm1ZX1mT11LHSywxSwMrHVra9jawvf1xnvgKeqh8QxPT1CRHSS6SXtKl/MoAHNrke4wG7xVkgASWzx3tq1b8+wwRhqtOmz2vwtrWxW46mOSJTYqW2XUpB3Pp/nfHfxUwVum2mWw/p2t9CLjAWZKlJD+bnci2HJSmgOCCP0J/bFbbMOlGBILuGAcxuCffa+454xJiqwQHUsRbm4P+f59QF/xJdv9kK1gAyI0bypqILxhxqFxxzjCGr2kmnZ4kQzaVJBI0C9yF9OPtjfPE0pr/DWZQwKpd6SVQF3B8pJ/wA9sUzxF4AojXM1BOpM2XvLDE7klpIwNViLdipANxzgKJ4LgFR4py4MVEcU4md3bSqol3Yn2sDix+IpMszbxP8AjFLCv4XTsiPpARah1BY29jsCbbi+JWWeEqWGbMpoJj8OuWwnS3m1rNFdjfa242+2AlYj5Z4dp6CX4lquCZpJIyh0wrIAQp7XNgfmcBOzPNsyzyoNaWtT1ZRDSRSmwWMngE2PF99sBqsUIWh6CytNHdah1UCNm9iOdxf0wMoo62vkalpFqJH0k6IgW0qOTt/m+OkSoodfxFNOpUeVZY2Ww77EYAr4eyr8YzumoKYMWfUzkN+UKDcn9MXuLwFW5VJLUBxmcfRmSONdpFaQWv5tjbnm9+2BH8Io4ps8rcwFTGkscGn4f+ptR3a3oLfPfGuxTjYagLcC99sBlmY5RPN/s3ljFYq+KlZJjUEqFABZRx6Ej98LGwpGko0Tqjxn+hl+vfCwHy9nZKZ7mLDkVkxH/wBxsOx1Ip+mK4JPDLEzhCtypYkBr+vf5bd8ceIF/wB/5nq7Vkw//Y2BjOSQkhvpUgX7en74CxZ5mcklXBHF1BRxRBqdXit1SRvIQRuWYb/IDgYflpJqEQSTZhBBOJOm8KG/SJGoh7etrEg7Wt22FZnX1k0lPWvKFZl0xur3MekgAexG30Iw1SURzCaaGmlZpNmMkpstrnUzelhv/fAXGDPEqs7qBlMEbU9JA7CpkurELdjISDsL7Ac3Km+oA4t8EMz5NS1+Z6zNJEo0oCoLWueOy8bdz23xn9LX0C5NJkWStKktTOjVNZIgHW0htKDfYFrWHyvcnE3OfEFbQvBkc1pJ6VGErCXqhXIvbYADSABpGwsecBbqiCrM1OlM0bVEmkohYEi9iP0/S2KsvgOsizJa9a4J/M6xCoQwuSbD/O/GHPD/AIqlzGnWDpO9aylZah2CqB6k2uSVBXawF+D2s8j1WhHRYjEPN0yxBAv2NwPTY4CInxsQYxxSuoJJDMy/Ubew/wAtjyarZ9Cvl0zFjqstSwtwbgbf5xgjDIyBwGU6gR+UL6C3oe3p8jhpTAWlbqr1CoGhY/PpG4F+R77nj3wESDMKlpAkdJIq3Gp5Gub+4a3vhyWsMU3TkVvMDd1lAVhbbj2HGG6t5XCyQyTT0z280Is2n1Hr8vbvjh4xURxLDFHPbzl5WCgNve+wJ3378fXAS1qIZFMFo0DqyMQt1APO/wAiB9ccQfEpJTPUFGFJG0aNGSE0soBuL+g2xCXL5nN56hKV9Vl6RICW5t9P7+2JscrQXlnZZIpCNIEdyRwATxa2AY8MZqsfwoWAiOXL6dAQl1vGXBBPtqGPPFS02Y5jTSTQCVUkiariGq8ig2Xcc7Ob2N7WwTVKSWJ1pljCA7rHZQpPB/S/GO3olaFyxurKSy6tj/n+uAD1NXSZdnUGZZZQiM2CskSKoLICukcAakY/VFxP8a1dLneTQI8UkkonjCBG81m2Zd+Nv2vjxclo2j6UaKDHfST5jsefNgfLkNatZHUxlqhUYhYwwUJsQW9zxgH4YKDLs2RIKZYZI86Dw2AU9CSLcD1W6m44uMXeKaO4uVU+o3vioRZW6yLO8CdZBZZSPMB8/vgtSrKpAO4PbAXCj1EA6gT/AMpGFgbl85iHnJUjY23v+mFgPnbxIb+IM0/+tm//AKNgdGokkVbkMzgXB7YWFgOpntSQqAt1ZiGBIJ45w5l9LXVtamXUOppqphGIxJpDnkXPH3wsLAF6KkrPC+ZVVXWIqVmXSmKNA2oCaxs1xyBcH6j0xAmzGNdVRSI8NS38u7PrJQixNyNifb1OFhYC4+FqSakypGlhgpk+GWdnPmdxI5CnYHm3HYc4n1XiHLKSOacRT1SwMqO5AjjLG/l7sfXaw9+2FhYCTl1VHXU0eYQKEDLuqcaQfcc797jElJZevofUCnl0sFtfnkcge4+QwsLASGmnRIgx0yFSqrta4HII7999tsR6qmjmRDNJISR/xBa59Oe3A/0wsLAexjTETDJrQ3UsxZjtfubd787Y9y2nGYxTfFyaqamUzSiMFWNuBf3LcjjCwsAAkWbLYpnj6hm6oYK8p45sTwRsOf8AXBjLM7rJ7CcM0AFixtqJ+h++2+FhYCwQSiVropAPKnt69/nh6IkIzkDSAOO/lJ7/AEwsLASQrG6KbhSeNtsdwKsgBH5e2FhYAnRKl11litzcW+37YWFhYD//2Q=="/>
          <p:cNvSpPr>
            <a:spLocks noChangeAspect="1" noChangeArrowheads="1"/>
          </p:cNvSpPr>
          <p:nvPr/>
        </p:nvSpPr>
        <p:spPr bwMode="auto">
          <a:xfrm>
            <a:off x="155575" y="-617538"/>
            <a:ext cx="1285875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486" name="Picture 8" descr="http://1.bp.blogspot.com/_PnjruCyyH70/SZEADSjIAJI/AAAAAAAAAMs/NW-TkxvFj4g/s400/1936%2Brhineland%2Binhabitant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40" y="2073276"/>
            <a:ext cx="48339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1295400" y="5486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-38100" y="5585743"/>
            <a:ext cx="5105400" cy="1109662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“The Nazis are Coming, The Nazis are Coming!”</a:t>
            </a:r>
          </a:p>
        </p:txBody>
      </p:sp>
    </p:spTree>
    <p:extLst>
      <p:ext uri="{BB962C8B-B14F-4D97-AF65-F5344CB8AC3E}">
        <p14:creationId xmlns:p14="http://schemas.microsoft.com/office/powerpoint/2010/main" val="21305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3738" y="1495425"/>
            <a:ext cx="5880954" cy="525780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latin typeface="Eras Demi ITC" pitchFamily="34" charset="0"/>
              </a:rPr>
              <a:t>Hitler and Mussolini join to help Franco in Spain.</a:t>
            </a:r>
          </a:p>
          <a:p>
            <a:pPr>
              <a:buFont typeface="Arial" charset="0"/>
              <a:buChar char="•"/>
            </a:pPr>
            <a:endParaRPr lang="en-US" sz="2800" b="1" dirty="0" smtClean="0">
              <a:latin typeface="Eras Demi ITC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Eras Demi ITC" pitchFamily="34" charset="0"/>
              </a:rPr>
              <a:t>Franco received aid during the Spanish Civil War.</a:t>
            </a:r>
          </a:p>
          <a:p>
            <a:pPr>
              <a:buFont typeface="Arial" charset="0"/>
              <a:buChar char="•"/>
            </a:pPr>
            <a:endParaRPr lang="en-US" sz="2800" b="1" dirty="0" smtClean="0">
              <a:latin typeface="Eras Demi ITC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Eras Demi ITC" pitchFamily="34" charset="0"/>
              </a:rPr>
              <a:t>Hitler and Stalin used this war as a testing ground for modern warfare technology</a:t>
            </a:r>
            <a:r>
              <a:rPr lang="en-US" sz="2800" dirty="0" smtClean="0">
                <a:latin typeface="Eras Demi ITC" pitchFamily="34" charset="0"/>
              </a:rPr>
              <a:t>.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80325" cy="106680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sz="8000" smtClean="0">
                <a:latin typeface="Britannic Bold" pitchFamily="34" charset="0"/>
              </a:rPr>
              <a:t>1936</a:t>
            </a:r>
          </a:p>
        </p:txBody>
      </p:sp>
      <p:pic>
        <p:nvPicPr>
          <p:cNvPr id="22531" name="Picture 4" descr="http://t2.gstatic.com/images?q=tbn:ANd9GcRbubl_udRNuqf21vu4oUs_M6WjY_uwY-FHJl3OdpeIb3w5qQ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39875"/>
            <a:ext cx="308133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http://cuba.foreignpolicyblogs.com/files/2009/11/francisco-franc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24325"/>
            <a:ext cx="18542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p Arrow Callout 1"/>
          <p:cNvSpPr/>
          <p:nvPr/>
        </p:nvSpPr>
        <p:spPr>
          <a:xfrm>
            <a:off x="1138238" y="5105400"/>
            <a:ext cx="4038600" cy="1752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Mussolini, Hitler,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&amp; Francisco Franco</a:t>
            </a:r>
          </a:p>
        </p:txBody>
      </p:sp>
    </p:spTree>
    <p:extLst>
      <p:ext uri="{BB962C8B-B14F-4D97-AF65-F5344CB8AC3E}">
        <p14:creationId xmlns:p14="http://schemas.microsoft.com/office/powerpoint/2010/main" val="29979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9" name="Picture 5" descr="chamberla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1529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419600" y="1752600"/>
            <a:ext cx="436621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/>
              <a:t>When Hitler annexed</a:t>
            </a:r>
          </a:p>
          <a:p>
            <a:pPr algn="ctr"/>
            <a:r>
              <a:rPr lang="en-US" altLang="en-US" sz="2800" dirty="0"/>
              <a:t>or took Austria</a:t>
            </a:r>
          </a:p>
          <a:p>
            <a:pPr algn="ctr"/>
            <a:r>
              <a:rPr lang="en-US" altLang="en-US" sz="2800" dirty="0"/>
              <a:t>and then claimed part</a:t>
            </a:r>
          </a:p>
          <a:p>
            <a:pPr algn="ctr"/>
            <a:r>
              <a:rPr lang="en-US" altLang="en-US" sz="2800" dirty="0"/>
              <a:t>of Czechoslovakia,</a:t>
            </a:r>
          </a:p>
          <a:p>
            <a:pPr algn="ctr"/>
            <a:r>
              <a:rPr lang="en-US" altLang="en-US" sz="2800" dirty="0"/>
              <a:t>the British Prime</a:t>
            </a:r>
          </a:p>
          <a:p>
            <a:pPr algn="ctr"/>
            <a:r>
              <a:rPr lang="en-US" altLang="en-US" sz="2800" dirty="0"/>
              <a:t>Minister Chamberlain</a:t>
            </a:r>
          </a:p>
          <a:p>
            <a:pPr algn="ctr"/>
            <a:r>
              <a:rPr lang="en-US" altLang="en-US" sz="2800" dirty="0"/>
              <a:t>tried appeasement.</a:t>
            </a:r>
          </a:p>
          <a:p>
            <a:pPr algn="ctr"/>
            <a:r>
              <a:rPr lang="en-US" altLang="en-US" sz="2800" dirty="0"/>
              <a:t>Appeasement is a</a:t>
            </a:r>
          </a:p>
          <a:p>
            <a:pPr algn="ctr"/>
            <a:r>
              <a:rPr lang="en-US" altLang="en-US" sz="2800" dirty="0"/>
              <a:t>policy of granting</a:t>
            </a:r>
          </a:p>
          <a:p>
            <a:pPr algn="ctr"/>
            <a:r>
              <a:rPr lang="en-US" altLang="en-US" sz="2800" dirty="0"/>
              <a:t>concessions to an</a:t>
            </a:r>
          </a:p>
          <a:p>
            <a:pPr algn="ctr"/>
            <a:r>
              <a:rPr lang="en-US" altLang="en-US" sz="2800" dirty="0"/>
              <a:t>aggressor hoping</a:t>
            </a:r>
          </a:p>
          <a:p>
            <a:pPr algn="ctr"/>
            <a:r>
              <a:rPr lang="en-US" altLang="en-US" sz="2800" dirty="0"/>
              <a:t>to avoid war.</a:t>
            </a:r>
          </a:p>
        </p:txBody>
      </p:sp>
    </p:spTree>
    <p:extLst>
      <p:ext uri="{BB962C8B-B14F-4D97-AF65-F5344CB8AC3E}">
        <p14:creationId xmlns:p14="http://schemas.microsoft.com/office/powerpoint/2010/main" val="8356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01768" y="3418681"/>
            <a:ext cx="5707063" cy="3306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Appeasement</a:t>
            </a:r>
            <a:r>
              <a:rPr lang="en-US" sz="2800" dirty="0" smtClean="0">
                <a:solidFill>
                  <a:srgbClr val="FFFF00"/>
                </a:solidFill>
              </a:rPr>
              <a:t>-</a:t>
            </a:r>
            <a:r>
              <a:rPr lang="en-US" sz="2800" dirty="0" smtClean="0"/>
              <a:t> To give into someone’s demands in the hopes that they will be content and go away. Before World War II, Britain and France attempted to appease Hitler.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499122"/>
            <a:ext cx="67818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Appeasement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3.bp.blogspot.com/_4NRIl47o8Ng/SeomvaPJ6nI/AAAAAAAAAns/kHUxtUlph9M/s320/appeas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2301875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iehlpolitics.files.wordpress.com/2011/09/chotiner-600-1ji4dh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107853"/>
            <a:ext cx="3048000" cy="262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cspopuli.org/images/Symb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0"/>
            <a:ext cx="23526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4815" y="1331853"/>
            <a:ext cx="3505200" cy="381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b="1" i="1" u="sng" dirty="0" smtClean="0">
                <a:solidFill>
                  <a:schemeClr val="bg1"/>
                </a:solidFill>
              </a:rPr>
              <a:t>The Munich Agreement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Hitler is </a:t>
            </a:r>
            <a:r>
              <a:rPr lang="en-US" sz="2400" b="1" dirty="0" smtClean="0">
                <a:solidFill>
                  <a:srgbClr val="FF0000"/>
                </a:solidFill>
              </a:rPr>
              <a:t>appeased</a:t>
            </a:r>
            <a:r>
              <a:rPr lang="en-US" sz="2400" dirty="0" smtClean="0">
                <a:solidFill>
                  <a:schemeClr val="bg1"/>
                </a:solidFill>
              </a:rPr>
              <a:t> by France and Britain.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He is given control of Austria and Czechoslovakia                                                           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5744"/>
            <a:ext cx="6781800" cy="960438"/>
          </a:xfrm>
          <a:solidFill>
            <a:schemeClr val="accent3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>
                <a:latin typeface="Britannic Bold" pitchFamily="34" charset="0"/>
                <a:ea typeface="+mj-ea"/>
              </a:rPr>
              <a:t>1938</a:t>
            </a:r>
            <a:endParaRPr lang="en-US" sz="7200" dirty="0">
              <a:latin typeface="Britannic Bold" pitchFamily="34" charset="0"/>
              <a:ea typeface="+mj-ea"/>
            </a:endParaRPr>
          </a:p>
        </p:txBody>
      </p:sp>
      <p:pic>
        <p:nvPicPr>
          <p:cNvPr id="24579" name="Picture 2" descr="http://t3.gstatic.com/images?q=tbn:ANd9GcRubwD-NRGSGibqKoSTohSk3IW5f6N1pw8ubd5x2GVLSI3h9vLSM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105400"/>
            <a:ext cx="35020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6" descr="data:image/jpg;base64,/9j/4AAQSkZJRgABAQAAAQABAAD/2wCEAAkGBhQSEBUUEhQWFBUVFBQVFBUVGBQUFRUVFBQVFBQUFBUXHCYeFxojGRQUHy8gIycpLCwsFR4xNTAqNSYrLCkBCQoKDgwOGA8PGC4fHyQsNSwpLioqLDU0LCwpNS0sLCkpKTUsLS0sLCwpLCwsLCwpLCwsKiksLCwsLCksKSwpLP/AABEIAJAA8AMBIgACEQEDEQH/xAAcAAABBQEBAQAAAAAAAAAAAAADAgQFBgcBAAj/xABPEAABAwECBwoJCAgEBwAAAAABAAIDEQQhBQYSMUFRkQciVGFxc4GhsdITJTJSorLB0fAXIzVCcoKSwhQWM1Nio7PhFSRDgzREY3TD8fL/xAAbAQABBQEBAAAAAAAAAAAAAAAEAAECAwUGB//EADcRAAEDAQMJBgUDBQAAAAAAAAEAAgMRBAUhEjEyUWFxkaHRE0FCUoHwFBWxweEiI/EGFjNDU//aAAwDAQACEQMRAD8ATjfjnam26WOOUxsjcGNDA2/eh2U4kE1q7qHSzwfjVa5Hhr7W9jTndRlbswApeSaDpUdjq3xlaecHqMQbAxgo5z76j5todlVyhkkupktbpJrW6lL1puAyVnwxso00CseFsZrRZpfButcjrsq9rcq8m4gAil11+aiCzH+b97Kfut9oQce4cm0tNc8fqvcPcoGN6w32+RpyQAuvhuOyyNDyDju6K2R4+TnTMeiNOG4+S6fDDojPYaqpMeNI6R/a9HyqjPlDi8odIVfzCXZwRBuGx+RXawY5eFNGz1d5pGQ/8Lhf0VUg3DUnnnqu6llNpaDx6j8Zk4smMs8dAXB4zDwgLvSG+7UXFeLT/kFNyzbR/TwGMNDsPX8LUf8AGZPPPV7kl2GpPPPV7lSRjDLk5QbDT7T+xIOHLQfqxDoefaiPjoNfJBfIZ/K3krs/Dsn7w9XuQXYbmOaQ9XuVKdhC0E+WwcjPeiRzWg3+FH4G5lH5jDqPAdVYP6fl78nn0Vqfhycf6zvR9ybPxhtH75w/D7lW3Wq0DM6N33PcU3GGXi6SMXZ8g0P4Xe9WNt8B2bx/KqfcU7RUNad1PvRWN+M1o0Tv9H3JrPjZagbp37G+5RUVvY+5rt95rrndFc/QhWh1Ko5hY8VbisySzdmcl7KHaFJSY4WvhD/Q7qZy46Wwf8y/0O6o4pu9isoFV2bdQUmcd7dwl/od1Adjzb+FSfy+6o0sQXMT5I1Jdm3UFLnHu3cKk9DuoBx9whwqTZH3VHeCQnBLJGpNkN1Dgph+Ptv4VJsZ3UD5QMIV/wCLk2R91Rb23JtkpZI1JZDdQU8d0DCHC5P5fdSPlAwhwuTZH3VCFi4UskakshuocFYP1/whwuTZH3Ulu6BhDhcmyPuqEISWhLJGpPkN1BWVmPlv4VJsj7qsOJOOlrfbYo5ZjIyQljg8Nu3pdlNIAod71lUFgVixDHjGzc4fUemc0UOCqexuScErHZ/jK084PUYmVhO/b9pvanuPA8ZWnnB6jEywcPnG8pOxpPsVXhRMOi3cFad0QVkgcNMbussd+ZVmNitGOgyorG7XF2xxFV6zsXJT6ZXo1iP7Dffek5Gu7j0dKGXlp1H42p6+NMJbuTs/sqEYi5bZM+8caCv1CeM/Vqmlps5BIIzFKpTPm0pYmLc++bTpAUky9g21UOScxzcRUplKIms/1m3hSFknym00jrSqkQncYqQF2eehpSvLmzas5QS86EnI1lKqjRGEpIvzahd8BMLRHnJTyJ9ORItkd1QlVPRQ8zP/AF8ZlxkzhmcRxHfDoqjOCbvaptkcw1aaJnxMkFHAHejttJ0gHkuqvSSjjHKgtcuuPQNQuqj47fM3vrvWRNdVmd4abjTliOSUHakJ4vSG000+L868+XVXt7Uay9PM3h7+6zZLjH+t/EfcdEoJu4XohkPEgueb6jiRQvGE6x6IB1zWhuah9etEoiqCWIgtVNHWhum4laLdB5uR6Kg3XaR4OY6ruQhFqMJguBulWNtMLszgqXWG0NzsPpj9FwMuXGtR2NSMm9EDFCEEGhRWR3KdxDHjGzc4fUeoiFqmsRx4ys3OH1HpnZiqn6J3JGPH0laecHqMTTBY+cHE2Q7InlPceD4ytPOD1GJngvyncUUx/lOHtVB0VdDot9FoltxYntdmsYiYKCJhc57g1rQYmAE5yc2gEqQwfuTtA+dtLydUTGMHIC/KJ5blasV2f5Ozf9tD6gUu1qxTCwuLiKrebb5msDGmgCotr3KoyPm7RK0/xsikGwBp61VcL7mdrjqWBk4H7s5D6c2/P0OK2VwQJGqJs0Z7qKyO8rQw6Vd4XzjJCWktcCC00IcC1w4nA3hcDdC3TDmK8FrbSZm+A3srTSVv3qb4cRqFneHdzi0QVdGP0iMaWA+EA/ii08raoOSzuZmxW5Zryjlwd+k++9U1gLTxFOILnAhdMdajVtB4xoSmMQq1AU+kj0hBKPAUqWFMmTYBKD9BSHtGkosZu3racZFOs50klH2izkE3UTR7VM2gOIpUHo/smM1l1jsSUgUwSgL77117CORKYdIuKQNEnCqMLA06KciHJg5g0nqQpHyaHV6imropDn7VYN6HI2Jw6CMZ3FNZbQ0eQ3pcanYlMsROcgdakIcGtA1nWc/RqUqqOQVC+DOo7CjQWa/fC7UbtqlZBfRo6TpQXQaXG7iTZRUgwKPyBqSXig6UeQgm4UQ3NrdrUgSouaEOJt45c6M8XoNndvhxFOHreuwfpcdq5S+zVzBsKcWdTeJbfGVm5w+o9QdmKsGJw8Y2bnD6jlquzFc4/RO5M8eD4ytPOj1GJpg43SnVBKeoD2p1jyfGdp50eoxNLEfm5z/0HdckQ9qH7lbFojcvofFxlLJZxqs8H9NqkwE1wXFkwxjVFGNjAE8Cy1oLjgm8gThybvTpwkgJQYvAIgCSdROFsVrNajWaJrnZg8VbIB9ttCemqq1u3J23mC0ObqbM0P8ATYWnpIK0Gi7RVuiY7OERFa5osGOKyaXc4tjCaNikGtsmT1PaO1cOJFtzeA6fCRd5a4GpQCoNlYjBe84zgH0PVZBDucWw54o28bpW9eSCpSz7mE5/aTQt+w2SQ9ZYFpeSuZKcWWNQde1odmIHp1qqC3cqGm0u6ImD1iVHW/ckkF8VoY46pIyz02E+qtPouFql8NHqVYvO0g6XIdFgmGsTbVZwXSwnJGd7CJWfeLb2jjICgPBr6XLOOio2Nm5rHNWSzUil0tzRyHkHkOOsCmsaUNJZKYsWrZb3BOTMKbR91kTmITmqUt+DpIX+DmY6J/mvFK8bTmcOMEpm+JB0ot3KDhUIcUKchtCj2eLe+1KbEc5STVTR7c52phPKXXaFJ2kUHKo6WHWkAmJTTISSEYtSXC9SqokYJEkfzgOuhXZBelDRXjIXpV0d2D9snauOvs/utGz7lEgVjxO+kLNzh9RyrcJVixJP+fs/OfkctJ2Yrnn6J3Jhj2fGdq50eoxNcGtqyUec2Jn47REEfHs+M7Vzo/psScXW5TgPOtFibttGV+RDuNGq+AVa3cvpWNtKjVdsFAiBZhjnjZaY5hHHMWNLMo5AYHElzh5RBIuAzKvw4ctBvNonP+7J71hOtTWmlF0sV0ySMDsoCq2xyA7OslsmPFriN0xkb5swDwfvCjxy1V2xcx2htTshw8FMc0bjVr9fgn0GV9kgO4irI52PwVE93zQCpFRrCszQiALjUsK5ALwCUAvBdCdMvALq8vUTKK8vLq8kkuLxXV5JJIKSQiUXCE6eqY4QwXHMzIlY2Rh+q8BwrrGo8YVMwnuUwOvhkkh/hI8MzoDiHD8S0GiE9qg6NrtIIiG0yRaDiPepZQ7cutLfImgdy+FYT0ZLu1KbucWs53WcffkPZGtPLL+tcLb1V8NGjRec+scFmDtzK0k/tLNo+tMfyJnPuW2kn9pANV8tDrvyO1axK8Nz7E3/AEgfGZP8KxL5nPrHBYthnc/tVnjMhDJGtveIi5zmDzi0tFW8YrTSqs8av7L6VY/K8ki7oI5OpVHGjc2s8xMkVYZCau8HQscTncYzQV070tqq32byoqC9DWkvELF/d7SkyG5TuM2KktiLDI6NzZC4MLC6pyQCatcN7cRrzqCebitiwNLIgDrWJekjZZ6tNRQJUZVixJPjCz85+R6rMblY8SD4ws3OH1Ho12YrHfonco/H0+M7Vzo9Rid4iRZVoiGu2WY9DIrXL+UJlj/9KWrnR6jFM7mENbQw+bLI/wDBZXN7Zgg5TRhRllFcj0UpjpNW2O4mRj0cr8yjYnXJxjM+tsm+3T8LWj2JqbmrlJDV53r0aFtImjYEJ770kajs7EgldaoVVtFbsBboVogo15/SIxdR7qSAfwy35XI4HNnCveCcfbJPQeE8E8/Um3l+oO8l3QVjAKU2X4/siGWp7dqzZ7rhlxAyTs6L6ICUFguDcNzQ/sZXxjzWuOR+B1WjYFYbJuk2xvlOjk+3HQ7Y3DsRbbYw58FkSXNMNEg8vfFa0vLPLPuoyU31nYeNsrm9Toz2p4zdOZ9azyDkfERtJCtFpjPehHXZah4OY6q8Lipbt0tmiCTpfEOxxTWbdPd9Wzgfakr1NZ7UjaIx3phdtpPg5jqr8vFZo/dHtLvJETeRr3HaXexB/X21g1y4z/C6MU9FwPWofFRq4XRaNnFaeCukKlYL3SYzQWiMxnS9lXx9Iplt2Ecat1ktbJWh8b2vYczmkOaeQhXska/RKBms8kJpI2nvWjLxXVwhTVCEWobgjOCGRxJ1NMXQEmpQn2MqRLV7JTp1FNsThpA406li3hDnVzEmlKUIToMQLc6kZoM9ABrqU6SyPdjlAms7BoZM4/ecxo9QrOnvVw3W5/GAb5kEY2ue7sIVJL1oQ4NCElxcUaNyseIzvGNm5w+o9VdjlZsQz4xs3OH1Hq85ihJNE7kx3QD40tXOj+mxWjcnjvc7UZh+IWRvYHKr7oH0paudHqMVn3MLRkwynzS4nlIyuxgQFoNI1o2EVLBsTS3SZU0js+VI8j8ZpXookym5BY4UqTRuknSdQQ3W3K8gF3H5LR94+xcoccV6KBTBeIS2oAc/S1vQ412kIwemU16i6AvCcal4PCZPRKjRo0OOhRmNSSRYijgoDG3ooKdQISwUlwqb1wFeBSSolsf0JMpvu+P7JTRt+MyG4fGkcoSTLj5aHRT40p1g/CskD8uF5YT5VPJd9th3ruUivGmtEilPcnDiDUJnMa8UcKhaRgHdHa/eWoCN2iVtfBHVlgkmM8pLePQrnFKHNDmkOBFQQagg5iCM4WDgo1kwrLZzWGR8Wkhho0njYatrx0qjY7YRg8VWJabma41iOTs7vwtzKSsmi3TLW0UJifxujofReB1Jpat0C2Ov8NkcUbWNA2gnrRHxke1Ai57RXEjj+Fsa4eQrBrZjHaH1y55nf7jwNjSAo0YVmDqiV4Oikko68pR+MGpXi5X97+S+iRemtvvyW6zU01AVWQ4Jx+tdnIypDK3THM7K/DJTLby3jWFqOAMLx2yMTxE5JBBDvKY+u+Y4aCLuIggi4oiKZsmZZ1qsUlmxdiNYWJbrRP8AikgJrSKEV172vtVOC0XdxwdkW2KXRLDQ/ahdQ+jI3Ys5C14jVoWTJnRI1Z8QvpGzc4fUeq1GFZcQh4xs3OfkeiDmKFk0TuTLdA+lLVzo/psVkwGxllwdL880zS2b9KyKOBET2BhLdDskhwz14lWd0I+M7Xzn/jYhYWwi+Ngs8b3NhLG5UYNQ4hxcaupWmUK5NaZrkHKzLAZrRdkkMTQ8dwCUMKxkjKoT/EH0HIKUGxPP8bZTe5Nftd4BVcuXspBOuyLuJ9+i2m37OM7Wnj1VoFur/wDNRtBKUZAcz66wMkDZRVZrtXVd2I7LU4aa8t/XnQ77rPhdxR0V/MOEjCNxr0VshdXPQ9SLkt4lWocKEfGUNh96ewYab9b2j2EIF9hnb4a7lpx3nZX5n034KZiR2g6AoZ2G2gXU212AZ+miYWnDL3ZjQfGgXdqUdhmk7qb0p7zs0I0q7sfxzVny9ZHIltv+PaFTP0x/nnoNOxFiwtKzyXnpo7tqi/lT6aQWf8+iroGnp75q4NcdSVpzKpDGCTSekXH3dSkLBh0EjK6rnfhzO6KHiQsthmjFSK7kfBednmNA6h24fhT5cKHWEMuqanPrQIrY19zTfq03cRvS2SHM4XoKi0Udrbl5zV1lEuiSaqEAgzZk5ITeUJk4KbskabnCh5TREyG/FUynKE20cfWE9VKiLa7ONFekpk9icG0VGdCKdJIDyRSt6f4Bxknsb8uB9AaZTSKsdTQ9vFoIIIrcVGvFEJ9xdTTQ7QpNcWmoUHxtkbkuFQrNj1jw232RjHwFkkbw9j2vy2m4tkBa5ocAWnWb2hZ+3OpZ7ajoUWWUJC6G7pzIC12cLj74sLYC18YoDh6+/ojRhWXEMeMbNzn5HqtMCsuIn0jZucPqPWwcxXNS6J3Jlj3Z3SYWtLGNLnOlAa1oqSfBszBMcaYci0ZOYta0OzeVVxdeOMq/YbxatseFLRPFAZY52Oo5hbUVa0ZNXXtdVmwi9VjC2IlufJVtlkIpSvzY+s4+dxhB1rINgVkUkYhH6hXDvVQqvKx/J5hDgkm2PvL3ye4Q4JJtj7yuqE3aM1jiq81LD1P/ACfYQ4JJtj7y98nuEOCSbY+8lUJdozzDioHLSgVO/J9hDgkm2PvLvyf4Q4LJtj7yeoS7RnmHFQWWlAqbGIGEOCSbY+8unEDCHBZNsfeSqEu1Z5hxUHlLhcp0YgYQ4LJtj7y8cQMIcFk2x95KoS7VnmHFQQclZanRuf2/gsm2PvL3yf2/gsm2PvJYJ+1b5hxUPHbHDTUDNW+nIc46CpGzYxuad9U8u/1aTRw2lG/UG38Fk2x95cGIGEOCSbY+8hpLLDJpAI6C9ZYRRkmGokH6/ZO2Y0R6W7C4dRaiOxtipc1yYnEDCHBZNsfeXP1AwhwWTbH3kL8sg1nj+Eb/AHBLrb79USbG+p3rLuM067yhvxwP7iLpdK7tcufJ/hDgkm2PvJJ3P8IcEk2x95XNsNnHh5oZ18zuNe14UXv1wk0RRDkDveutx2l0xxO5Q8djkn5PsIcEk2x95cO57hDgkm2PvKfwkHlCh81m/wCvMIkmO7nXGGKlKUBkydhJTV2MLD/oZJ1tkJHSx7SNhHKi/J5hDgkm2PvLx3PMIcEk2x95RNis58I4qTb4nbml+idWa1xSsrq8qmjjIzgJvaGgOoDUZOfpqPalQYi4SY7KbZZQRpBj6QQXUI4ipQ4pW1wH+TlY6gBvYW8eTvrgdRzLJtNgcw1jxHMLo7DfsEoyZnBrt4oeigqpvNFW/wCORWM4jW7g7/Q7yEcTLfosknKSzqGVrUbJDMJA5opTXgrLwt1hMJZJIDXUQTv/AJVeaFY8RPpGzc4fUek/qPbznsr/AOWOxynsS8S7Wy2xSSwmNkZLiXlt+9LaNoTU77qK6fK/Tj9VwM746OyXVHvuqV//2Q=="/>
          <p:cNvSpPr>
            <a:spLocks noChangeAspect="1" noChangeArrowheads="1"/>
          </p:cNvSpPr>
          <p:nvPr/>
        </p:nvSpPr>
        <p:spPr bwMode="auto">
          <a:xfrm>
            <a:off x="155575" y="-655638"/>
            <a:ext cx="22860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1" name="AutoShape 8" descr="data:image/jpg;base64,/9j/4AAQSkZJRgABAQAAAQABAAD/2wCEAAkGBhQSEBUUEhQWFBUVFBQVFBUVGBQUFRUVFBQVFBQUFBUXHCYeFxojGRQUHy8gIycpLCwsFR4xNTAqNSYrLCkBCQoKDgwOGA8PGC4fHyQsNSwpLioqLDU0LCwpNS0sLCkpKTUsLS0sLCwpLCwsLCwpLCwsKiksLCwsLCksKSwpLP/AABEIAJAA8AMBIgACEQEDEQH/xAAcAAABBQEBAQAAAAAAAAAAAAADAgQFBgcBAAj/xABPEAABAwECBwoJCAgEBwAAAAABAAIDEQQhBQYSMUFRkQciVGFxc4GhsdITJTJSorLB0fAXIzVCcoKSwhQWM1Nio7PhFSRDgzREY3TD8fL/xAAbAQABBQEBAAAAAAAAAAAAAAAEAAECAwUGB//EADcRAAEDAQMJBgUDBQAAAAAAAAEAAgMRBAUhEjEyUWFxkaHRE0FCUoHwFBWxweEiI/EGFjNDU//aAAwDAQACEQMRAD8ATjfjnam26WOOUxsjcGNDA2/eh2U4kE1q7qHSzwfjVa5Hhr7W9jTndRlbswApeSaDpUdjq3xlaecHqMQbAxgo5z76j5todlVyhkkupktbpJrW6lL1puAyVnwxso00CseFsZrRZpfButcjrsq9rcq8m4gAil11+aiCzH+b97Kfut9oQce4cm0tNc8fqvcPcoGN6w32+RpyQAuvhuOyyNDyDju6K2R4+TnTMeiNOG4+S6fDDojPYaqpMeNI6R/a9HyqjPlDi8odIVfzCXZwRBuGx+RXawY5eFNGz1d5pGQ/8Lhf0VUg3DUnnnqu6llNpaDx6j8Zk4smMs8dAXB4zDwgLvSG+7UXFeLT/kFNyzbR/TwGMNDsPX8LUf8AGZPPPV7kl2GpPPPV7lSRjDLk5QbDT7T+xIOHLQfqxDoefaiPjoNfJBfIZ/K3krs/Dsn7w9XuQXYbmOaQ9XuVKdhC0E+WwcjPeiRzWg3+FH4G5lH5jDqPAdVYP6fl78nn0Vqfhycf6zvR9ybPxhtH75w/D7lW3Wq0DM6N33PcU3GGXi6SMXZ8g0P4Xe9WNt8B2bx/KqfcU7RUNad1PvRWN+M1o0Tv9H3JrPjZagbp37G+5RUVvY+5rt95rrndFc/QhWh1Ko5hY8VbisySzdmcl7KHaFJSY4WvhD/Q7qZy46Wwf8y/0O6o4pu9isoFV2bdQUmcd7dwl/od1Adjzb+FSfy+6o0sQXMT5I1Jdm3UFLnHu3cKk9DuoBx9whwqTZH3VHeCQnBLJGpNkN1Dgph+Ptv4VJsZ3UD5QMIV/wCLk2R91Rb23JtkpZI1JZDdQU8d0DCHC5P5fdSPlAwhwuTZH3VCFi4UskakshuocFYP1/whwuTZH3Ulu6BhDhcmyPuqEISWhLJGpPkN1BWVmPlv4VJsj7qsOJOOlrfbYo5ZjIyQljg8Nu3pdlNIAod71lUFgVixDHjGzc4fUemc0UOCqexuScErHZ/jK084PUYmVhO/b9pvanuPA8ZWnnB6jEywcPnG8pOxpPsVXhRMOi3cFad0QVkgcNMbussd+ZVmNitGOgyorG7XF2xxFV6zsXJT6ZXo1iP7Dffek5Gu7j0dKGXlp1H42p6+NMJbuTs/sqEYi5bZM+8caCv1CeM/Vqmlps5BIIzFKpTPm0pYmLc++bTpAUky9g21UOScxzcRUplKIms/1m3hSFknym00jrSqkQncYqQF2eehpSvLmzas5QS86EnI1lKqjRGEpIvzahd8BMLRHnJTyJ9ORItkd1QlVPRQ8zP/AF8ZlxkzhmcRxHfDoqjOCbvaptkcw1aaJnxMkFHAHejttJ0gHkuqvSSjjHKgtcuuPQNQuqj47fM3vrvWRNdVmd4abjTliOSUHakJ4vSG000+L868+XVXt7Uay9PM3h7+6zZLjH+t/EfcdEoJu4XohkPEgueb6jiRQvGE6x6IB1zWhuah9etEoiqCWIgtVNHWhum4laLdB5uR6Kg3XaR4OY6ruQhFqMJguBulWNtMLszgqXWG0NzsPpj9FwMuXGtR2NSMm9EDFCEEGhRWR3KdxDHjGzc4fUeoiFqmsRx4ys3OH1HpnZiqn6J3JGPH0laecHqMTTBY+cHE2Q7InlPceD4ytPOD1GJngvyncUUx/lOHtVB0VdDot9FoltxYntdmsYiYKCJhc57g1rQYmAE5yc2gEqQwfuTtA+dtLydUTGMHIC/KJ5blasV2f5Ozf9tD6gUu1qxTCwuLiKrebb5msDGmgCotr3KoyPm7RK0/xsikGwBp61VcL7mdrjqWBk4H7s5D6c2/P0OK2VwQJGqJs0Z7qKyO8rQw6Vd4XzjJCWktcCC00IcC1w4nA3hcDdC3TDmK8FrbSZm+A3srTSVv3qb4cRqFneHdzi0QVdGP0iMaWA+EA/ii08raoOSzuZmxW5Zryjlwd+k++9U1gLTxFOILnAhdMdajVtB4xoSmMQq1AU+kj0hBKPAUqWFMmTYBKD9BSHtGkosZu3racZFOs50klH2izkE3UTR7VM2gOIpUHo/smM1l1jsSUgUwSgL77117CORKYdIuKQNEnCqMLA06KciHJg5g0nqQpHyaHV6imropDn7VYN6HI2Jw6CMZ3FNZbQ0eQ3pcanYlMsROcgdakIcGtA1nWc/RqUqqOQVC+DOo7CjQWa/fC7UbtqlZBfRo6TpQXQaXG7iTZRUgwKPyBqSXig6UeQgm4UQ3NrdrUgSouaEOJt45c6M8XoNndvhxFOHreuwfpcdq5S+zVzBsKcWdTeJbfGVm5w+o9QdmKsGJw8Y2bnD6jlquzFc4/RO5M8eD4ytPOj1GJpg43SnVBKeoD2p1jyfGdp50eoxNLEfm5z/0HdckQ9qH7lbFojcvofFxlLJZxqs8H9NqkwE1wXFkwxjVFGNjAE8Cy1oLjgm8gThybvTpwkgJQYvAIgCSdROFsVrNajWaJrnZg8VbIB9ttCemqq1u3J23mC0ObqbM0P8ATYWnpIK0Gi7RVuiY7OERFa5osGOKyaXc4tjCaNikGtsmT1PaO1cOJFtzeA6fCRd5a4GpQCoNlYjBe84zgH0PVZBDucWw54o28bpW9eSCpSz7mE5/aTQt+w2SQ9ZYFpeSuZKcWWNQde1odmIHp1qqC3cqGm0u6ImD1iVHW/ckkF8VoY46pIyz02E+qtPouFql8NHqVYvO0g6XIdFgmGsTbVZwXSwnJGd7CJWfeLb2jjICgPBr6XLOOio2Nm5rHNWSzUil0tzRyHkHkOOsCmsaUNJZKYsWrZb3BOTMKbR91kTmITmqUt+DpIX+DmY6J/mvFK8bTmcOMEpm+JB0ot3KDhUIcUKchtCj2eLe+1KbEc5STVTR7c52phPKXXaFJ2kUHKo6WHWkAmJTTISSEYtSXC9SqokYJEkfzgOuhXZBelDRXjIXpV0d2D9snauOvs/utGz7lEgVjxO+kLNzh9RyrcJVixJP+fs/OfkctJ2Yrnn6J3Jhj2fGdq50eoxNcGtqyUec2Jn47REEfHs+M7Vzo/psScXW5TgPOtFibttGV+RDuNGq+AVa3cvpWNtKjVdsFAiBZhjnjZaY5hHHMWNLMo5AYHElzh5RBIuAzKvw4ctBvNonP+7J71hOtTWmlF0sV0ySMDsoCq2xyA7OslsmPFriN0xkb5swDwfvCjxy1V2xcx2htTshw8FMc0bjVr9fgn0GV9kgO4irI52PwVE93zQCpFRrCszQiALjUsK5ALwCUAvBdCdMvALq8vUTKK8vLq8kkuLxXV5JJIKSQiUXCE6eqY4QwXHMzIlY2Rh+q8BwrrGo8YVMwnuUwOvhkkh/hI8MzoDiHD8S0GiE9qg6NrtIIiG0yRaDiPepZQ7cutLfImgdy+FYT0ZLu1KbucWs53WcffkPZGtPLL+tcLb1V8NGjRec+scFmDtzK0k/tLNo+tMfyJnPuW2kn9pANV8tDrvyO1axK8Nz7E3/AEgfGZP8KxL5nPrHBYthnc/tVnjMhDJGtveIi5zmDzi0tFW8YrTSqs8av7L6VY/K8ki7oI5OpVHGjc2s8xMkVYZCau8HQscTncYzQV070tqq32byoqC9DWkvELF/d7SkyG5TuM2KktiLDI6NzZC4MLC6pyQCatcN7cRrzqCebitiwNLIgDrWJekjZZ6tNRQJUZVixJPjCz85+R6rMblY8SD4ws3OH1Ho12YrHfonco/H0+M7Vzo9Rid4iRZVoiGu2WY9DIrXL+UJlj/9KWrnR6jFM7mENbQw+bLI/wDBZXN7Zgg5TRhRllFcj0UpjpNW2O4mRj0cr8yjYnXJxjM+tsm+3T8LWj2JqbmrlJDV53r0aFtImjYEJ770kajs7EgldaoVVtFbsBboVogo15/SIxdR7qSAfwy35XI4HNnCveCcfbJPQeE8E8/Um3l+oO8l3QVjAKU2X4/siGWp7dqzZ7rhlxAyTs6L6ICUFguDcNzQ/sZXxjzWuOR+B1WjYFYbJuk2xvlOjk+3HQ7Y3DsRbbYw58FkSXNMNEg8vfFa0vLPLPuoyU31nYeNsrm9Toz2p4zdOZ9azyDkfERtJCtFpjPehHXZah4OY6q8Lipbt0tmiCTpfEOxxTWbdPd9Wzgfakr1NZ7UjaIx3phdtpPg5jqr8vFZo/dHtLvJETeRr3HaXexB/X21g1y4z/C6MU9FwPWofFRq4XRaNnFaeCukKlYL3SYzQWiMxnS9lXx9Iplt2Ecat1ktbJWh8b2vYczmkOaeQhXska/RKBms8kJpI2nvWjLxXVwhTVCEWobgjOCGRxJ1NMXQEmpQn2MqRLV7JTp1FNsThpA406li3hDnVzEmlKUIToMQLc6kZoM9ABrqU6SyPdjlAms7BoZM4/ecxo9QrOnvVw3W5/GAb5kEY2ue7sIVJL1oQ4NCElxcUaNyseIzvGNm5w+o9VdjlZsQz4xs3OH1Hq85ihJNE7kx3QD40tXOj+mxWjcnjvc7UZh+IWRvYHKr7oH0paudHqMVn3MLRkwynzS4nlIyuxgQFoNI1o2EVLBsTS3SZU0js+VI8j8ZpXookym5BY4UqTRuknSdQQ3W3K8gF3H5LR94+xcoccV6KBTBeIS2oAc/S1vQ412kIwemU16i6AvCcal4PCZPRKjRo0OOhRmNSSRYijgoDG3ooKdQISwUlwqb1wFeBSSolsf0JMpvu+P7JTRt+MyG4fGkcoSTLj5aHRT40p1g/CskD8uF5YT5VPJd9th3ruUivGmtEilPcnDiDUJnMa8UcKhaRgHdHa/eWoCN2iVtfBHVlgkmM8pLePQrnFKHNDmkOBFQQagg5iCM4WDgo1kwrLZzWGR8Wkhho0njYatrx0qjY7YRg8VWJabma41iOTs7vwtzKSsmi3TLW0UJifxujofReB1Jpat0C2Ov8NkcUbWNA2gnrRHxke1Ai57RXEjj+Fsa4eQrBrZjHaH1y55nf7jwNjSAo0YVmDqiV4Oikko68pR+MGpXi5X97+S+iRemtvvyW6zU01AVWQ4Jx+tdnIypDK3THM7K/DJTLby3jWFqOAMLx2yMTxE5JBBDvKY+u+Y4aCLuIggi4oiKZsmZZ1qsUlmxdiNYWJbrRP8AikgJrSKEV172vtVOC0XdxwdkW2KXRLDQ/ahdQ+jI3Ys5C14jVoWTJnRI1Z8QvpGzc4fUeq1GFZcQh4xs3OfkeiDmKFk0TuTLdA+lLVzo/psVkwGxllwdL880zS2b9KyKOBET2BhLdDskhwz14lWd0I+M7Xzn/jYhYWwi+Ngs8b3NhLG5UYNQ4hxcaupWmUK5NaZrkHKzLAZrRdkkMTQ8dwCUMKxkjKoT/EH0HIKUGxPP8bZTe5Nftd4BVcuXspBOuyLuJ9+i2m37OM7Wnj1VoFur/wDNRtBKUZAcz66wMkDZRVZrtXVd2I7LU4aa8t/XnQ77rPhdxR0V/MOEjCNxr0VshdXPQ9SLkt4lWocKEfGUNh96ewYab9b2j2EIF9hnb4a7lpx3nZX5n034KZiR2g6AoZ2G2gXU212AZ+miYWnDL3ZjQfGgXdqUdhmk7qb0p7zs0I0q7sfxzVny9ZHIltv+PaFTP0x/nnoNOxFiwtKzyXnpo7tqi/lT6aQWf8+iroGnp75q4NcdSVpzKpDGCTSekXH3dSkLBh0EjK6rnfhzO6KHiQsthmjFSK7kfBednmNA6h24fhT5cKHWEMuqanPrQIrY19zTfq03cRvS2SHM4XoKi0Udrbl5zV1lEuiSaqEAgzZk5ITeUJk4KbskabnCh5TREyG/FUynKE20cfWE9VKiLa7ONFekpk9icG0VGdCKdJIDyRSt6f4Bxknsb8uB9AaZTSKsdTQ9vFoIIIrcVGvFEJ9xdTTQ7QpNcWmoUHxtkbkuFQrNj1jw232RjHwFkkbw9j2vy2m4tkBa5ocAWnWb2hZ+3OpZ7ajoUWWUJC6G7pzIC12cLj74sLYC18YoDh6+/ojRhWXEMeMbNzn5HqtMCsuIn0jZucPqPWwcxXNS6J3Jlj3Z3SYWtLGNLnOlAa1oqSfBszBMcaYci0ZOYta0OzeVVxdeOMq/YbxatseFLRPFAZY52Oo5hbUVa0ZNXXtdVmwi9VjC2IlufJVtlkIpSvzY+s4+dxhB1rINgVkUkYhH6hXDvVQqvKx/J5hDgkm2PvL3ye4Q4JJtj7yuqE3aM1jiq81LD1P/ACfYQ4JJtj7y98nuEOCSbY+8lUJdozzDioHLSgVO/J9hDgkm2PvLvyf4Q4LJtj7yeoS7RnmHFQWWlAqbGIGEOCSbY+8unEDCHBZNsfeSqEu1Z5hxUHlLhcp0YgYQ4LJtj7y8cQMIcFk2x95KoS7VnmHFQQclZanRuf2/gsm2PvL3yf2/gsm2PvJYJ+1b5hxUPHbHDTUDNW+nIc46CpGzYxuad9U8u/1aTRw2lG/UG38Fk2x95cGIGEOCSbY+8hpLLDJpAI6C9ZYRRkmGokH6/ZO2Y0R6W7C4dRaiOxtipc1yYnEDCHBZNsfeXP1AwhwWTbH3kL8sg1nj+Eb/AHBLrb79USbG+p3rLuM067yhvxwP7iLpdK7tcufJ/hDgkm2PvJJ3P8IcEk2x95XNsNnHh5oZ18zuNe14UXv1wk0RRDkDveutx2l0xxO5Q8djkn5PsIcEk2x95cO57hDgkm2PvKfwkHlCh81m/wCvMIkmO7nXGGKlKUBkydhJTV2MLD/oZJ1tkJHSx7SNhHKi/J5hDgkm2PvLx3PMIcEk2x95RNis58I4qTb4nbml+idWa1xSsrq8qmjjIzgJvaGgOoDUZOfpqPalQYi4SY7KbZZQRpBj6QQXUI4ipQ4pW1wH+TlY6gBvYW8eTvrgdRzLJtNgcw1jxHMLo7DfsEoyZnBrt4oeigqpvNFW/wCORWM4jW7g7/Q7yEcTLfosknKSzqGVrUbJDMJA5opTXgrLwt1hMJZJIDXUQTv/AJVeaFY8RPpGzc4fUek/qPbznsr/AOWOxynsS8S7Wy2xSSwmNkZLiXlt+9LaNoTU77qK6fK/Tj9VwM746OyXVHvuqV//2Q=="/>
          <p:cNvSpPr>
            <a:spLocks noChangeAspect="1" noChangeArrowheads="1"/>
          </p:cNvSpPr>
          <p:nvPr/>
        </p:nvSpPr>
        <p:spPr bwMode="auto">
          <a:xfrm>
            <a:off x="155575" y="-655638"/>
            <a:ext cx="22860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2" name="AutoShape 10" descr="data:image/jpg;base64,/9j/4AAQSkZJRgABAQAAAQABAAD/2wCEAAkGBhQSEBUUEhQWFBUVFBQVFBUVGBQUFRUVFBQVFBQUFBUXHCYeFxojGRQUHy8gIycpLCwsFR4xNTAqNSYrLCkBCQoKDgwOGA8PGC4fHyQsNSwpLioqLDU0LCwpNS0sLCkpKTUsLS0sLCwpLCwsLCwpLCwsKiksLCwsLCksKSwpLP/AABEIAJAA8AMBIgACEQEDEQH/xAAcAAABBQEBAQAAAAAAAAAAAAADAgQFBgcBAAj/xABPEAABAwECBwoJCAgEBwAAAAABAAIDEQQhBQYSMUFRkQciVGFxc4GhsdITJTJSorLB0fAXIzVCcoKSwhQWM1Nio7PhFSRDgzREY3TD8fL/xAAbAQABBQEBAAAAAAAAAAAAAAAEAAECAwUGB//EADcRAAEDAQMJBgUDBQAAAAAAAAEAAgMRBAUhEjEyUWFxkaHRE0FCUoHwFBWxweEiI/EGFjNDU//aAAwDAQACEQMRAD8ATjfjnam26WOOUxsjcGNDA2/eh2U4kE1q7qHSzwfjVa5Hhr7W9jTndRlbswApeSaDpUdjq3xlaecHqMQbAxgo5z76j5todlVyhkkupktbpJrW6lL1puAyVnwxso00CseFsZrRZpfButcjrsq9rcq8m4gAil11+aiCzH+b97Kfut9oQce4cm0tNc8fqvcPcoGN6w32+RpyQAuvhuOyyNDyDju6K2R4+TnTMeiNOG4+S6fDDojPYaqpMeNI6R/a9HyqjPlDi8odIVfzCXZwRBuGx+RXawY5eFNGz1d5pGQ/8Lhf0VUg3DUnnnqu6llNpaDx6j8Zk4smMs8dAXB4zDwgLvSG+7UXFeLT/kFNyzbR/TwGMNDsPX8LUf8AGZPPPV7kl2GpPPPV7lSRjDLk5QbDT7T+xIOHLQfqxDoefaiPjoNfJBfIZ/K3krs/Dsn7w9XuQXYbmOaQ9XuVKdhC0E+WwcjPeiRzWg3+FH4G5lH5jDqPAdVYP6fl78nn0Vqfhycf6zvR9ybPxhtH75w/D7lW3Wq0DM6N33PcU3GGXi6SMXZ8g0P4Xe9WNt8B2bx/KqfcU7RUNad1PvRWN+M1o0Tv9H3JrPjZagbp37G+5RUVvY+5rt95rrndFc/QhWh1Ko5hY8VbisySzdmcl7KHaFJSY4WvhD/Q7qZy46Wwf8y/0O6o4pu9isoFV2bdQUmcd7dwl/od1Adjzb+FSfy+6o0sQXMT5I1Jdm3UFLnHu3cKk9DuoBx9whwqTZH3VHeCQnBLJGpNkN1Dgph+Ptv4VJsZ3UD5QMIV/wCLk2R91Rb23JtkpZI1JZDdQU8d0DCHC5P5fdSPlAwhwuTZH3VCFi4UskakshuocFYP1/whwuTZH3Ulu6BhDhcmyPuqEISWhLJGpPkN1BWVmPlv4VJsj7qsOJOOlrfbYo5ZjIyQljg8Nu3pdlNIAod71lUFgVixDHjGzc4fUemc0UOCqexuScErHZ/jK084PUYmVhO/b9pvanuPA8ZWnnB6jEywcPnG8pOxpPsVXhRMOi3cFad0QVkgcNMbussd+ZVmNitGOgyorG7XF2xxFV6zsXJT6ZXo1iP7Dffek5Gu7j0dKGXlp1H42p6+NMJbuTs/sqEYi5bZM+8caCv1CeM/Vqmlps5BIIzFKpTPm0pYmLc++bTpAUky9g21UOScxzcRUplKIms/1m3hSFknym00jrSqkQncYqQF2eehpSvLmzas5QS86EnI1lKqjRGEpIvzahd8BMLRHnJTyJ9ORItkd1QlVPRQ8zP/AF8ZlxkzhmcRxHfDoqjOCbvaptkcw1aaJnxMkFHAHejttJ0gHkuqvSSjjHKgtcuuPQNQuqj47fM3vrvWRNdVmd4abjTliOSUHakJ4vSG000+L868+XVXt7Uay9PM3h7+6zZLjH+t/EfcdEoJu4XohkPEgueb6jiRQvGE6x6IB1zWhuah9etEoiqCWIgtVNHWhum4laLdB5uR6Kg3XaR4OY6ruQhFqMJguBulWNtMLszgqXWG0NzsPpj9FwMuXGtR2NSMm9EDFCEEGhRWR3KdxDHjGzc4fUeoiFqmsRx4ys3OH1HpnZiqn6J3JGPH0laecHqMTTBY+cHE2Q7InlPceD4ytPOD1GJngvyncUUx/lOHtVB0VdDot9FoltxYntdmsYiYKCJhc57g1rQYmAE5yc2gEqQwfuTtA+dtLydUTGMHIC/KJ5blasV2f5Ozf9tD6gUu1qxTCwuLiKrebb5msDGmgCotr3KoyPm7RK0/xsikGwBp61VcL7mdrjqWBk4H7s5D6c2/P0OK2VwQJGqJs0Z7qKyO8rQw6Vd4XzjJCWktcCC00IcC1w4nA3hcDdC3TDmK8FrbSZm+A3srTSVv3qb4cRqFneHdzi0QVdGP0iMaWA+EA/ii08raoOSzuZmxW5Zryjlwd+k++9U1gLTxFOILnAhdMdajVtB4xoSmMQq1AU+kj0hBKPAUqWFMmTYBKD9BSHtGkosZu3racZFOs50klH2izkE3UTR7VM2gOIpUHo/smM1l1jsSUgUwSgL77117CORKYdIuKQNEnCqMLA06KciHJg5g0nqQpHyaHV6imropDn7VYN6HI2Jw6CMZ3FNZbQ0eQ3pcanYlMsROcgdakIcGtA1nWc/RqUqqOQVC+DOo7CjQWa/fC7UbtqlZBfRo6TpQXQaXG7iTZRUgwKPyBqSXig6UeQgm4UQ3NrdrUgSouaEOJt45c6M8XoNndvhxFOHreuwfpcdq5S+zVzBsKcWdTeJbfGVm5w+o9QdmKsGJw8Y2bnD6jlquzFc4/RO5M8eD4ytPOj1GJpg43SnVBKeoD2p1jyfGdp50eoxNLEfm5z/0HdckQ9qH7lbFojcvofFxlLJZxqs8H9NqkwE1wXFkwxjVFGNjAE8Cy1oLjgm8gThybvTpwkgJQYvAIgCSdROFsVrNajWaJrnZg8VbIB9ttCemqq1u3J23mC0ObqbM0P8ATYWnpIK0Gi7RVuiY7OERFa5osGOKyaXc4tjCaNikGtsmT1PaO1cOJFtzeA6fCRd5a4GpQCoNlYjBe84zgH0PVZBDucWw54o28bpW9eSCpSz7mE5/aTQt+w2SQ9ZYFpeSuZKcWWNQde1odmIHp1qqC3cqGm0u6ImD1iVHW/ckkF8VoY46pIyz02E+qtPouFql8NHqVYvO0g6XIdFgmGsTbVZwXSwnJGd7CJWfeLb2jjICgPBr6XLOOio2Nm5rHNWSzUil0tzRyHkHkOOsCmsaUNJZKYsWrZb3BOTMKbR91kTmITmqUt+DpIX+DmY6J/mvFK8bTmcOMEpm+JB0ot3KDhUIcUKchtCj2eLe+1KbEc5STVTR7c52phPKXXaFJ2kUHKo6WHWkAmJTTISSEYtSXC9SqokYJEkfzgOuhXZBelDRXjIXpV0d2D9snauOvs/utGz7lEgVjxO+kLNzh9RyrcJVixJP+fs/OfkctJ2Yrnn6J3Jhj2fGdq50eoxNcGtqyUec2Jn47REEfHs+M7Vzo/psScXW5TgPOtFibttGV+RDuNGq+AVa3cvpWNtKjVdsFAiBZhjnjZaY5hHHMWNLMo5AYHElzh5RBIuAzKvw4ctBvNonP+7J71hOtTWmlF0sV0ySMDsoCq2xyA7OslsmPFriN0xkb5swDwfvCjxy1V2xcx2htTshw8FMc0bjVr9fgn0GV9kgO4irI52PwVE93zQCpFRrCszQiALjUsK5ALwCUAvBdCdMvALq8vUTKK8vLq8kkuLxXV5JJIKSQiUXCE6eqY4QwXHMzIlY2Rh+q8BwrrGo8YVMwnuUwOvhkkh/hI8MzoDiHD8S0GiE9qg6NrtIIiG0yRaDiPepZQ7cutLfImgdy+FYT0ZLu1KbucWs53WcffkPZGtPLL+tcLb1V8NGjRec+scFmDtzK0k/tLNo+tMfyJnPuW2kn9pANV8tDrvyO1axK8Nz7E3/AEgfGZP8KxL5nPrHBYthnc/tVnjMhDJGtveIi5zmDzi0tFW8YrTSqs8av7L6VY/K8ki7oI5OpVHGjc2s8xMkVYZCau8HQscTncYzQV070tqq32byoqC9DWkvELF/d7SkyG5TuM2KktiLDI6NzZC4MLC6pyQCatcN7cRrzqCebitiwNLIgDrWJekjZZ6tNRQJUZVixJPjCz85+R6rMblY8SD4ws3OH1Ho12YrHfonco/H0+M7Vzo9Rid4iRZVoiGu2WY9DIrXL+UJlj/9KWrnR6jFM7mENbQw+bLI/wDBZXN7Zgg5TRhRllFcj0UpjpNW2O4mRj0cr8yjYnXJxjM+tsm+3T8LWj2JqbmrlJDV53r0aFtImjYEJ770kajs7EgldaoVVtFbsBboVogo15/SIxdR7qSAfwy35XI4HNnCveCcfbJPQeE8E8/Um3l+oO8l3QVjAKU2X4/siGWp7dqzZ7rhlxAyTs6L6ICUFguDcNzQ/sZXxjzWuOR+B1WjYFYbJuk2xvlOjk+3HQ7Y3DsRbbYw58FkSXNMNEg8vfFa0vLPLPuoyU31nYeNsrm9Toz2p4zdOZ9azyDkfERtJCtFpjPehHXZah4OY6q8Lipbt0tmiCTpfEOxxTWbdPd9Wzgfakr1NZ7UjaIx3phdtpPg5jqr8vFZo/dHtLvJETeRr3HaXexB/X21g1y4z/C6MU9FwPWofFRq4XRaNnFaeCukKlYL3SYzQWiMxnS9lXx9Iplt2Ecat1ktbJWh8b2vYczmkOaeQhXska/RKBms8kJpI2nvWjLxXVwhTVCEWobgjOCGRxJ1NMXQEmpQn2MqRLV7JTp1FNsThpA406li3hDnVzEmlKUIToMQLc6kZoM9ABrqU6SyPdjlAms7BoZM4/ecxo9QrOnvVw3W5/GAb5kEY2ue7sIVJL1oQ4NCElxcUaNyseIzvGNm5w+o9VdjlZsQz4xs3OH1Hq85ihJNE7kx3QD40tXOj+mxWjcnjvc7UZh+IWRvYHKr7oH0paudHqMVn3MLRkwynzS4nlIyuxgQFoNI1o2EVLBsTS3SZU0js+VI8j8ZpXookym5BY4UqTRuknSdQQ3W3K8gF3H5LR94+xcoccV6KBTBeIS2oAc/S1vQ412kIwemU16i6AvCcal4PCZPRKjRo0OOhRmNSSRYijgoDG3ooKdQISwUlwqb1wFeBSSolsf0JMpvu+P7JTRt+MyG4fGkcoSTLj5aHRT40p1g/CskD8uF5YT5VPJd9th3ruUivGmtEilPcnDiDUJnMa8UcKhaRgHdHa/eWoCN2iVtfBHVlgkmM8pLePQrnFKHNDmkOBFQQagg5iCM4WDgo1kwrLZzWGR8Wkhho0njYatrx0qjY7YRg8VWJabma41iOTs7vwtzKSsmi3TLW0UJifxujofReB1Jpat0C2Ov8NkcUbWNA2gnrRHxke1Ai57RXEjj+Fsa4eQrBrZjHaH1y55nf7jwNjSAo0YVmDqiV4Oikko68pR+MGpXi5X97+S+iRemtvvyW6zU01AVWQ4Jx+tdnIypDK3THM7K/DJTLby3jWFqOAMLx2yMTxE5JBBDvKY+u+Y4aCLuIggi4oiKZsmZZ1qsUlmxdiNYWJbrRP8AikgJrSKEV172vtVOC0XdxwdkW2KXRLDQ/ahdQ+jI3Ys5C14jVoWTJnRI1Z8QvpGzc4fUeq1GFZcQh4xs3OfkeiDmKFk0TuTLdA+lLVzo/psVkwGxllwdL880zS2b9KyKOBET2BhLdDskhwz14lWd0I+M7Xzn/jYhYWwi+Ngs8b3NhLG5UYNQ4hxcaupWmUK5NaZrkHKzLAZrRdkkMTQ8dwCUMKxkjKoT/EH0HIKUGxPP8bZTe5Nftd4BVcuXspBOuyLuJ9+i2m37OM7Wnj1VoFur/wDNRtBKUZAcz66wMkDZRVZrtXVd2I7LU4aa8t/XnQ77rPhdxR0V/MOEjCNxr0VshdXPQ9SLkt4lWocKEfGUNh96ewYab9b2j2EIF9hnb4a7lpx3nZX5n034KZiR2g6AoZ2G2gXU212AZ+miYWnDL3ZjQfGgXdqUdhmk7qb0p7zs0I0q7sfxzVny9ZHIltv+PaFTP0x/nnoNOxFiwtKzyXnpo7tqi/lT6aQWf8+iroGnp75q4NcdSVpzKpDGCTSekXH3dSkLBh0EjK6rnfhzO6KHiQsthmjFSK7kfBednmNA6h24fhT5cKHWEMuqanPrQIrY19zTfq03cRvS2SHM4XoKi0Udrbl5zV1lEuiSaqEAgzZk5ITeUJk4KbskabnCh5TREyG/FUynKE20cfWE9VKiLa7ONFekpk9icG0VGdCKdJIDyRSt6f4Bxknsb8uB9AaZTSKsdTQ9vFoIIIrcVGvFEJ9xdTTQ7QpNcWmoUHxtkbkuFQrNj1jw232RjHwFkkbw9j2vy2m4tkBa5ocAWnWb2hZ+3OpZ7ajoUWWUJC6G7pzIC12cLj74sLYC18YoDh6+/ojRhWXEMeMbNzn5HqtMCsuIn0jZucPqPWwcxXNS6J3Jlj3Z3SYWtLGNLnOlAa1oqSfBszBMcaYci0ZOYta0OzeVVxdeOMq/YbxatseFLRPFAZY52Oo5hbUVa0ZNXXtdVmwi9VjC2IlufJVtlkIpSvzY+s4+dxhB1rINgVkUkYhH6hXDvVQqvKx/J5hDgkm2PvL3ye4Q4JJtj7yuqE3aM1jiq81LD1P/ACfYQ4JJtj7y98nuEOCSbY+8lUJdozzDioHLSgVO/J9hDgkm2PvLvyf4Q4LJtj7yeoS7RnmHFQWWlAqbGIGEOCSbY+8unEDCHBZNsfeSqEu1Z5hxUHlLhcp0YgYQ4LJtj7y8cQMIcFk2x95KoS7VnmHFQQclZanRuf2/gsm2PvL3yf2/gsm2PvJYJ+1b5hxUPHbHDTUDNW+nIc46CpGzYxuad9U8u/1aTRw2lG/UG38Fk2x95cGIGEOCSbY+8hpLLDJpAI6C9ZYRRkmGokH6/ZO2Y0R6W7C4dRaiOxtipc1yYnEDCHBZNsfeXP1AwhwWTbH3kL8sg1nj+Eb/AHBLrb79USbG+p3rLuM067yhvxwP7iLpdK7tcufJ/hDgkm2PvJJ3P8IcEk2x95XNsNnHh5oZ18zuNe14UXv1wk0RRDkDveutx2l0xxO5Q8djkn5PsIcEk2x95cO57hDgkm2PvKfwkHlCh81m/wCvMIkmO7nXGGKlKUBkydhJTV2MLD/oZJ1tkJHSx7SNhHKi/J5hDgkm2PvLx3PMIcEk2x95RNis58I4qTb4nbml+idWa1xSsrq8qmjjIzgJvaGgOoDUZOfpqPalQYi4SY7KbZZQRpBj6QQXUI4ipQ4pW1wH+TlY6gBvYW8eTvrgdRzLJtNgcw1jxHMLo7DfsEoyZnBrt4oeigqpvNFW/wCORWM4jW7g7/Q7yEcTLfosknKSzqGVrUbJDMJA5opTXgrLwt1hMJZJIDXUQTv/AJVeaFY8RPpGzc4fUek/qPbznsr/AOWOxynsS8S7Wy2xSSwmNkZLiXlt+9LaNoTU77qK6fK/Tj9VwM746OyXVHvuqV//2Q=="/>
          <p:cNvSpPr>
            <a:spLocks noChangeAspect="1" noChangeArrowheads="1"/>
          </p:cNvSpPr>
          <p:nvPr/>
        </p:nvSpPr>
        <p:spPr bwMode="auto">
          <a:xfrm>
            <a:off x="155575" y="-655638"/>
            <a:ext cx="22860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3" name="AutoShape 12" descr="data:image/jpg;base64,/9j/4AAQSkZJRgABAQAAAQABAAD/2wCEAAkGBhQSEBUUEhQWFBUVFBQVFBUVGBQUFRUVFBQVFBQUFBUXHCYeFxojGRQUHy8gIycpLCwsFR4xNTAqNSYrLCkBCQoKDgwOGA8PGC4fHyQsNSwpLioqLDU0LCwpNS0sLCkpKTUsLS0sLCwpLCwsLCwpLCwsKiksLCwsLCksKSwpLP/AABEIAJAA8AMBIgACEQEDEQH/xAAcAAABBQEBAQAAAAAAAAAAAAADAgQFBgcBAAj/xABPEAABAwECBwoJCAgEBwAAAAABAAIDEQQhBQYSMUFRkQciVGFxc4GhsdITJTJSorLB0fAXIzVCcoKSwhQWM1Nio7PhFSRDgzREY3TD8fL/xAAbAQABBQEBAAAAAAAAAAAAAAAEAAECAwUGB//EADcRAAEDAQMJBgUDBQAAAAAAAAEAAgMRBAUhEjEyUWFxkaHRE0FCUoHwFBWxweEiI/EGFjNDU//aAAwDAQACEQMRAD8ATjfjnam26WOOUxsjcGNDA2/eh2U4kE1q7qHSzwfjVa5Hhr7W9jTndRlbswApeSaDpUdjq3xlaecHqMQbAxgo5z76j5todlVyhkkupktbpJrW6lL1puAyVnwxso00CseFsZrRZpfButcjrsq9rcq8m4gAil11+aiCzH+b97Kfut9oQce4cm0tNc8fqvcPcoGN6w32+RpyQAuvhuOyyNDyDju6K2R4+TnTMeiNOG4+S6fDDojPYaqpMeNI6R/a9HyqjPlDi8odIVfzCXZwRBuGx+RXawY5eFNGz1d5pGQ/8Lhf0VUg3DUnnnqu6llNpaDx6j8Zk4smMs8dAXB4zDwgLvSG+7UXFeLT/kFNyzbR/TwGMNDsPX8LUf8AGZPPPV7kl2GpPPPV7lSRjDLk5QbDT7T+xIOHLQfqxDoefaiPjoNfJBfIZ/K3krs/Dsn7w9XuQXYbmOaQ9XuVKdhC0E+WwcjPeiRzWg3+FH4G5lH5jDqPAdVYP6fl78nn0Vqfhycf6zvR9ybPxhtH75w/D7lW3Wq0DM6N33PcU3GGXi6SMXZ8g0P4Xe9WNt8B2bx/KqfcU7RUNad1PvRWN+M1o0Tv9H3JrPjZagbp37G+5RUVvY+5rt95rrndFc/QhWh1Ko5hY8VbisySzdmcl7KHaFJSY4WvhD/Q7qZy46Wwf8y/0O6o4pu9isoFV2bdQUmcd7dwl/od1Adjzb+FSfy+6o0sQXMT5I1Jdm3UFLnHu3cKk9DuoBx9whwqTZH3VHeCQnBLJGpNkN1Dgph+Ptv4VJsZ3UD5QMIV/wCLk2R91Rb23JtkpZI1JZDdQU8d0DCHC5P5fdSPlAwhwuTZH3VCFi4UskakshuocFYP1/whwuTZH3Ulu6BhDhcmyPuqEISWhLJGpPkN1BWVmPlv4VJsj7qsOJOOlrfbYo5ZjIyQljg8Nu3pdlNIAod71lUFgVixDHjGzc4fUemc0UOCqexuScErHZ/jK084PUYmVhO/b9pvanuPA8ZWnnB6jEywcPnG8pOxpPsVXhRMOi3cFad0QVkgcNMbussd+ZVmNitGOgyorG7XF2xxFV6zsXJT6ZXo1iP7Dffek5Gu7j0dKGXlp1H42p6+NMJbuTs/sqEYi5bZM+8caCv1CeM/Vqmlps5BIIzFKpTPm0pYmLc++bTpAUky9g21UOScxzcRUplKIms/1m3hSFknym00jrSqkQncYqQF2eehpSvLmzas5QS86EnI1lKqjRGEpIvzahd8BMLRHnJTyJ9ORItkd1QlVPRQ8zP/AF8ZlxkzhmcRxHfDoqjOCbvaptkcw1aaJnxMkFHAHejttJ0gHkuqvSSjjHKgtcuuPQNQuqj47fM3vrvWRNdVmd4abjTliOSUHakJ4vSG000+L868+XVXt7Uay9PM3h7+6zZLjH+t/EfcdEoJu4XohkPEgueb6jiRQvGE6x6IB1zWhuah9etEoiqCWIgtVNHWhum4laLdB5uR6Kg3XaR4OY6ruQhFqMJguBulWNtMLszgqXWG0NzsPpj9FwMuXGtR2NSMm9EDFCEEGhRWR3KdxDHjGzc4fUeoiFqmsRx4ys3OH1HpnZiqn6J3JGPH0laecHqMTTBY+cHE2Q7InlPceD4ytPOD1GJngvyncUUx/lOHtVB0VdDot9FoltxYntdmsYiYKCJhc57g1rQYmAE5yc2gEqQwfuTtA+dtLydUTGMHIC/KJ5blasV2f5Ozf9tD6gUu1qxTCwuLiKrebb5msDGmgCotr3KoyPm7RK0/xsikGwBp61VcL7mdrjqWBk4H7s5D6c2/P0OK2VwQJGqJs0Z7qKyO8rQw6Vd4XzjJCWktcCC00IcC1w4nA3hcDdC3TDmK8FrbSZm+A3srTSVv3qb4cRqFneHdzi0QVdGP0iMaWA+EA/ii08raoOSzuZmxW5Zryjlwd+k++9U1gLTxFOILnAhdMdajVtB4xoSmMQq1AU+kj0hBKPAUqWFMmTYBKD9BSHtGkosZu3racZFOs50klH2izkE3UTR7VM2gOIpUHo/smM1l1jsSUgUwSgL77117CORKYdIuKQNEnCqMLA06KciHJg5g0nqQpHyaHV6imropDn7VYN6HI2Jw6CMZ3FNZbQ0eQ3pcanYlMsROcgdakIcGtA1nWc/RqUqqOQVC+DOo7CjQWa/fC7UbtqlZBfRo6TpQXQaXG7iTZRUgwKPyBqSXig6UeQgm4UQ3NrdrUgSouaEOJt45c6M8XoNndvhxFOHreuwfpcdq5S+zVzBsKcWdTeJbfGVm5w+o9QdmKsGJw8Y2bnD6jlquzFc4/RO5M8eD4ytPOj1GJpg43SnVBKeoD2p1jyfGdp50eoxNLEfm5z/0HdckQ9qH7lbFojcvofFxlLJZxqs8H9NqkwE1wXFkwxjVFGNjAE8Cy1oLjgm8gThybvTpwkgJQYvAIgCSdROFsVrNajWaJrnZg8VbIB9ttCemqq1u3J23mC0ObqbM0P8ATYWnpIK0Gi7RVuiY7OERFa5osGOKyaXc4tjCaNikGtsmT1PaO1cOJFtzeA6fCRd5a4GpQCoNlYjBe84zgH0PVZBDucWw54o28bpW9eSCpSz7mE5/aTQt+w2SQ9ZYFpeSuZKcWWNQde1odmIHp1qqC3cqGm0u6ImD1iVHW/ckkF8VoY46pIyz02E+qtPouFql8NHqVYvO0g6XIdFgmGsTbVZwXSwnJGd7CJWfeLb2jjICgPBr6XLOOio2Nm5rHNWSzUil0tzRyHkHkOOsCmsaUNJZKYsWrZb3BOTMKbR91kTmITmqUt+DpIX+DmY6J/mvFK8bTmcOMEpm+JB0ot3KDhUIcUKchtCj2eLe+1KbEc5STVTR7c52phPKXXaFJ2kUHKo6WHWkAmJTTISSEYtSXC9SqokYJEkfzgOuhXZBelDRXjIXpV0d2D9snauOvs/utGz7lEgVjxO+kLNzh9RyrcJVixJP+fs/OfkctJ2Yrnn6J3Jhj2fGdq50eoxNcGtqyUec2Jn47REEfHs+M7Vzo/psScXW5TgPOtFibttGV+RDuNGq+AVa3cvpWNtKjVdsFAiBZhjnjZaY5hHHMWNLMo5AYHElzh5RBIuAzKvw4ctBvNonP+7J71hOtTWmlF0sV0ySMDsoCq2xyA7OslsmPFriN0xkb5swDwfvCjxy1V2xcx2htTshw8FMc0bjVr9fgn0GV9kgO4irI52PwVE93zQCpFRrCszQiALjUsK5ALwCUAvBdCdMvALq8vUTKK8vLq8kkuLxXV5JJIKSQiUXCE6eqY4QwXHMzIlY2Rh+q8BwrrGo8YVMwnuUwOvhkkh/hI8MzoDiHD8S0GiE9qg6NrtIIiG0yRaDiPepZQ7cutLfImgdy+FYT0ZLu1KbucWs53WcffkPZGtPLL+tcLb1V8NGjRec+scFmDtzK0k/tLNo+tMfyJnPuW2kn9pANV8tDrvyO1axK8Nz7E3/AEgfGZP8KxL5nPrHBYthnc/tVnjMhDJGtveIi5zmDzi0tFW8YrTSqs8av7L6VY/K8ki7oI5OpVHGjc2s8xMkVYZCau8HQscTncYzQV070tqq32byoqC9DWkvELF/d7SkyG5TuM2KktiLDI6NzZC4MLC6pyQCatcN7cRrzqCebitiwNLIgDrWJekjZZ6tNRQJUZVixJPjCz85+R6rMblY8SD4ws3OH1Ho12YrHfonco/H0+M7Vzo9Rid4iRZVoiGu2WY9DIrXL+UJlj/9KWrnR6jFM7mENbQw+bLI/wDBZXN7Zgg5TRhRllFcj0UpjpNW2O4mRj0cr8yjYnXJxjM+tsm+3T8LWj2JqbmrlJDV53r0aFtImjYEJ770kajs7EgldaoVVtFbsBboVogo15/SIxdR7qSAfwy35XI4HNnCveCcfbJPQeE8E8/Um3l+oO8l3QVjAKU2X4/siGWp7dqzZ7rhlxAyTs6L6ICUFguDcNzQ/sZXxjzWuOR+B1WjYFYbJuk2xvlOjk+3HQ7Y3DsRbbYw58FkSXNMNEg8vfFa0vLPLPuoyU31nYeNsrm9Toz2p4zdOZ9azyDkfERtJCtFpjPehHXZah4OY6q8Lipbt0tmiCTpfEOxxTWbdPd9Wzgfakr1NZ7UjaIx3phdtpPg5jqr8vFZo/dHtLvJETeRr3HaXexB/X21g1y4z/C6MU9FwPWofFRq4XRaNnFaeCukKlYL3SYzQWiMxnS9lXx9Iplt2Ecat1ktbJWh8b2vYczmkOaeQhXska/RKBms8kJpI2nvWjLxXVwhTVCEWobgjOCGRxJ1NMXQEmpQn2MqRLV7JTp1FNsThpA406li3hDnVzEmlKUIToMQLc6kZoM9ABrqU6SyPdjlAms7BoZM4/ecxo9QrOnvVw3W5/GAb5kEY2ue7sIVJL1oQ4NCElxcUaNyseIzvGNm5w+o9VdjlZsQz4xs3OH1Hq85ihJNE7kx3QD40tXOj+mxWjcnjvc7UZh+IWRvYHKr7oH0paudHqMVn3MLRkwynzS4nlIyuxgQFoNI1o2EVLBsTS3SZU0js+VI8j8ZpXookym5BY4UqTRuknSdQQ3W3K8gF3H5LR94+xcoccV6KBTBeIS2oAc/S1vQ412kIwemU16i6AvCcal4PCZPRKjRo0OOhRmNSSRYijgoDG3ooKdQISwUlwqb1wFeBSSolsf0JMpvu+P7JTRt+MyG4fGkcoSTLj5aHRT40p1g/CskD8uF5YT5VPJd9th3ruUivGmtEilPcnDiDUJnMa8UcKhaRgHdHa/eWoCN2iVtfBHVlgkmM8pLePQrnFKHNDmkOBFQQagg5iCM4WDgo1kwrLZzWGR8Wkhho0njYatrx0qjY7YRg8VWJabma41iOTs7vwtzKSsmi3TLW0UJifxujofReB1Jpat0C2Ov8NkcUbWNA2gnrRHxke1Ai57RXEjj+Fsa4eQrBrZjHaH1y55nf7jwNjSAo0YVmDqiV4Oikko68pR+MGpXi5X97+S+iRemtvvyW6zU01AVWQ4Jx+tdnIypDK3THM7K/DJTLby3jWFqOAMLx2yMTxE5JBBDvKY+u+Y4aCLuIggi4oiKZsmZZ1qsUlmxdiNYWJbrRP8AikgJrSKEV172vtVOC0XdxwdkW2KXRLDQ/ahdQ+jI3Ys5C14jVoWTJnRI1Z8QvpGzc4fUeq1GFZcQh4xs3OfkeiDmKFk0TuTLdA+lLVzo/psVkwGxllwdL880zS2b9KyKOBET2BhLdDskhwz14lWd0I+M7Xzn/jYhYWwi+Ngs8b3NhLG5UYNQ4hxcaupWmUK5NaZrkHKzLAZrRdkkMTQ8dwCUMKxkjKoT/EH0HIKUGxPP8bZTe5Nftd4BVcuXspBOuyLuJ9+i2m37OM7Wnj1VoFur/wDNRtBKUZAcz66wMkDZRVZrtXVd2I7LU4aa8t/XnQ77rPhdxR0V/MOEjCNxr0VshdXPQ9SLkt4lWocKEfGUNh96ewYab9b2j2EIF9hnb4a7lpx3nZX5n034KZiR2g6AoZ2G2gXU212AZ+miYWnDL3ZjQfGgXdqUdhmk7qb0p7zs0I0q7sfxzVny9ZHIltv+PaFTP0x/nnoNOxFiwtKzyXnpo7tqi/lT6aQWf8+iroGnp75q4NcdSVpzKpDGCTSekXH3dSkLBh0EjK6rnfhzO6KHiQsthmjFSK7kfBednmNA6h24fhT5cKHWEMuqanPrQIrY19zTfq03cRvS2SHM4XoKi0Udrbl5zV1lEuiSaqEAgzZk5ITeUJk4KbskabnCh5TREyG/FUynKE20cfWE9VKiLa7ONFekpk9icG0VGdCKdJIDyRSt6f4Bxknsb8uB9AaZTSKsdTQ9vFoIIIrcVGvFEJ9xdTTQ7QpNcWmoUHxtkbkuFQrNj1jw232RjHwFkkbw9j2vy2m4tkBa5ocAWnWb2hZ+3OpZ7ajoUWWUJC6G7pzIC12cLj74sLYC18YoDh6+/ojRhWXEMeMbNzn5HqtMCsuIn0jZucPqPWwcxXNS6J3Jlj3Z3SYWtLGNLnOlAa1oqSfBszBMcaYci0ZOYta0OzeVVxdeOMq/YbxatseFLRPFAZY52Oo5hbUVa0ZNXXtdVmwi9VjC2IlufJVtlkIpSvzY+s4+dxhB1rINgVkUkYhH6hXDvVQqvKx/J5hDgkm2PvL3ye4Q4JJtj7yuqE3aM1jiq81LD1P/ACfYQ4JJtj7y98nuEOCSbY+8lUJdozzDioHLSgVO/J9hDgkm2PvLvyf4Q4LJtj7yeoS7RnmHFQWWlAqbGIGEOCSbY+8unEDCHBZNsfeSqEu1Z5hxUHlLhcp0YgYQ4LJtj7y8cQMIcFk2x95KoS7VnmHFQQclZanRuf2/gsm2PvL3yf2/gsm2PvJYJ+1b5hxUPHbHDTUDNW+nIc46CpGzYxuad9U8u/1aTRw2lG/UG38Fk2x95cGIGEOCSbY+8hpLLDJpAI6C9ZYRRkmGokH6/ZO2Y0R6W7C4dRaiOxtipc1yYnEDCHBZNsfeXP1AwhwWTbH3kL8sg1nj+Eb/AHBLrb79USbG+p3rLuM067yhvxwP7iLpdK7tcufJ/hDgkm2PvJJ3P8IcEk2x95XNsNnHh5oZ18zuNe14UXv1wk0RRDkDveutx2l0xxO5Q8djkn5PsIcEk2x95cO57hDgkm2PvKfwkHlCh81m/wCvMIkmO7nXGGKlKUBkydhJTV2MLD/oZJ1tkJHSx7SNhHKi/J5hDgkm2PvLx3PMIcEk2x95RNis58I4qTb4nbml+idWa1xSsrq8qmjjIzgJvaGgOoDUZOfpqPalQYi4SY7KbZZQRpBj6QQXUI4ipQ4pW1wH+TlY6gBvYW8eTvrgdRzLJtNgcw1jxHMLo7DfsEoyZnBrt4oeigqpvNFW/wCORWM4jW7g7/Q7yEcTLfosknKSzqGVrUbJDMJA5opTXgrLwt1hMJZJIDXUQTv/AJVeaFY8RPpGzc4fUek/qPbznsr/AOWOxynsS8S7Wy2xSSwmNkZLiXlt+9LaNoTU77qK6fK/Tj9VwM746OyXVHvuqV//2Q=="/>
          <p:cNvSpPr>
            <a:spLocks noChangeAspect="1" noChangeArrowheads="1"/>
          </p:cNvSpPr>
          <p:nvPr/>
        </p:nvSpPr>
        <p:spPr bwMode="auto">
          <a:xfrm>
            <a:off x="155575" y="-655638"/>
            <a:ext cx="22860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50292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2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2971800"/>
            <a:ext cx="7772399" cy="40687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Munich Conference- </a:t>
            </a:r>
            <a:r>
              <a:rPr lang="en-US" sz="3600" dirty="0" smtClean="0"/>
              <a:t>Meeting held in Munich, Germany in 1938 to decide the fate of Czechoslovakia. At the conference Germany was awarded control over the Sudetenland and Czechoslovakia ceased to exist.</a:t>
            </a:r>
            <a:endParaRPr lang="en-US" sz="3600" dirty="0"/>
          </a:p>
        </p:txBody>
      </p:sp>
      <p:pic>
        <p:nvPicPr>
          <p:cNvPr id="3074" name="Picture 2" descr="http://images4.wikia.nocookie.net/__cb20121230145707/althistory/images/c/c5/Munich_Conference_29.9.1938_-_Hitler_with_Mussolini_and_Chamberlain_in_stu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2" y="173832"/>
            <a:ext cx="338214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2.needham.k12.ma.us/nhs/cur/wwii/08/p1-08/brooke-p1-asm-3-08/images/czechmap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7906"/>
            <a:ext cx="40386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143000"/>
            <a:ext cx="6781800" cy="960438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Treaty of Versailles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133600"/>
            <a:ext cx="6781800" cy="44196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Negotiated treaty by WWI Allies, June 28, 1919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Harsh punishment of Germany</a:t>
            </a:r>
          </a:p>
          <a:p>
            <a:pPr lvl="1"/>
            <a:r>
              <a:rPr lang="en-US" altLang="en-US" dirty="0"/>
              <a:t>Guilt for WWI</a:t>
            </a:r>
          </a:p>
          <a:p>
            <a:pPr lvl="1"/>
            <a:r>
              <a:rPr lang="en-US" altLang="en-US" dirty="0"/>
              <a:t>$33 billion in reparations</a:t>
            </a:r>
          </a:p>
          <a:p>
            <a:pPr lvl="1"/>
            <a:r>
              <a:rPr lang="en-US" altLang="en-US" dirty="0"/>
              <a:t>Restricted military</a:t>
            </a:r>
          </a:p>
          <a:p>
            <a:pPr lvl="1"/>
            <a:r>
              <a:rPr lang="en-US" altLang="en-US" dirty="0"/>
              <a:t>Lost territory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988" name="Picture 4" descr="sudeten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2" y="0"/>
            <a:ext cx="6775938" cy="51122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5112204"/>
            <a:ext cx="693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Sudetenland-</a:t>
            </a:r>
            <a:r>
              <a:rPr lang="en-US" sz="2800" dirty="0" smtClean="0"/>
              <a:t> An area of Czechoslovakia on the border with Germany with a large German population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90600"/>
            <a:ext cx="6781800" cy="960438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Failure of Appeasement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057400"/>
            <a:ext cx="7315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Hitler begins taking territories in the 1930’s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Rhineland</a:t>
            </a:r>
            <a:r>
              <a:rPr lang="en-US" altLang="en-US"/>
              <a:t> (1936), </a:t>
            </a:r>
            <a:r>
              <a:rPr lang="en-US" altLang="en-US">
                <a:solidFill>
                  <a:srgbClr val="FF0000"/>
                </a:solidFill>
              </a:rPr>
              <a:t>Austria</a:t>
            </a:r>
            <a:r>
              <a:rPr lang="en-US" altLang="en-US"/>
              <a:t> (1938), </a:t>
            </a:r>
            <a:r>
              <a:rPr lang="en-US" altLang="en-US">
                <a:solidFill>
                  <a:srgbClr val="FF0000"/>
                </a:solidFill>
              </a:rPr>
              <a:t>Czechoslovakia</a:t>
            </a:r>
            <a:r>
              <a:rPr lang="en-US" altLang="en-US"/>
              <a:t> (1938-39)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At every act of aggression, western powers choose APPEASEMENT, giving in to keep peace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Munich Conference-</a:t>
            </a:r>
            <a:r>
              <a:rPr lang="en-US" altLang="en-US"/>
              <a:t>-1938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Russo-German Nonaggression Pact--1939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371600"/>
            <a:ext cx="3657600" cy="54102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3200" dirty="0" smtClean="0">
                <a:latin typeface="Arial Narrow" panose="020B0606020202030204" pitchFamily="34" charset="0"/>
              </a:rPr>
              <a:t>Nazi’s sign a </a:t>
            </a:r>
            <a:r>
              <a:rPr lang="en-US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“non aggression pact” </a:t>
            </a:r>
            <a:r>
              <a:rPr lang="en-US" sz="3200" dirty="0" smtClean="0">
                <a:latin typeface="Arial Narrow" panose="020B0606020202030204" pitchFamily="34" charset="0"/>
              </a:rPr>
              <a:t>with the Soviet Union.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(Soviet-Nazi Pact</a:t>
            </a:r>
            <a:r>
              <a:rPr lang="en-US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lvl="1" indent="-342900"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dirty="0">
                <a:latin typeface="Arial Narrow" panose="020B0606020202030204" pitchFamily="34" charset="0"/>
              </a:rPr>
              <a:t>Committed the two </a:t>
            </a:r>
            <a:r>
              <a:rPr lang="en-US" dirty="0" smtClean="0">
                <a:latin typeface="Arial Narrow" panose="020B0606020202030204" pitchFamily="34" charset="0"/>
              </a:rPr>
              <a:t>to </a:t>
            </a:r>
            <a:r>
              <a:rPr lang="en-US" dirty="0">
                <a:latin typeface="Arial Narrow" panose="020B0606020202030204" pitchFamily="34" charset="0"/>
              </a:rPr>
              <a:t>remain neutral should either one be attacked by a third party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sz="3200" dirty="0" smtClean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35744"/>
            <a:ext cx="6781800" cy="96043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sz="6600" dirty="0" smtClean="0">
                <a:latin typeface="Britannic Bold" pitchFamily="34" charset="0"/>
              </a:rPr>
              <a:t>August 23, 1939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113" y="1371600"/>
            <a:ext cx="54498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8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676400"/>
            <a:ext cx="3581400" cy="4525963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Eras Demi ITC" pitchFamily="34" charset="0"/>
              </a:rPr>
              <a:t>September 1</a:t>
            </a:r>
            <a:r>
              <a:rPr lang="en-US" sz="2400" b="1" baseline="30000" dirty="0" smtClean="0">
                <a:solidFill>
                  <a:srgbClr val="FF0000"/>
                </a:solidFill>
                <a:latin typeface="Eras Demi ITC" pitchFamily="34" charset="0"/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  <a:latin typeface="Eras Demi ITC" pitchFamily="34" charset="0"/>
              </a:rPr>
              <a:t>, 1939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Eras Demi ITC" pitchFamily="34" charset="0"/>
              </a:rPr>
              <a:t>Hitler invades Poland.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Eras Demi ITC" pitchFamily="34" charset="0"/>
              </a:rPr>
              <a:t>September 3</a:t>
            </a:r>
            <a:r>
              <a:rPr lang="en-US" sz="2400" b="1" baseline="30000" dirty="0" smtClean="0">
                <a:solidFill>
                  <a:srgbClr val="FF0000"/>
                </a:solidFill>
                <a:latin typeface="Eras Demi ITC" pitchFamily="34" charset="0"/>
              </a:rPr>
              <a:t>rd</a:t>
            </a:r>
            <a:r>
              <a:rPr lang="en-US" sz="2400" b="1" dirty="0" smtClean="0">
                <a:solidFill>
                  <a:srgbClr val="FF0000"/>
                </a:solidFill>
                <a:latin typeface="Eras Demi ITC" pitchFamily="34" charset="0"/>
              </a:rPr>
              <a:t>, 1939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Eras Demi ITC" pitchFamily="34" charset="0"/>
              </a:rPr>
              <a:t>Britain and France declare war on Germany.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Eras Demi ITC" pitchFamily="34" charset="0"/>
              </a:rPr>
              <a:t>World War II Begins  </a:t>
            </a:r>
            <a:endParaRPr lang="en-US" sz="2400" b="1" dirty="0">
              <a:solidFill>
                <a:srgbClr val="FF0000"/>
              </a:solidFill>
              <a:latin typeface="Eras Demi IT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81345"/>
            <a:ext cx="6781800" cy="960438"/>
          </a:xfrm>
          <a:solidFill>
            <a:schemeClr val="accent4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>
                <a:latin typeface="Britannic Bold" pitchFamily="34" charset="0"/>
                <a:ea typeface="+mj-ea"/>
              </a:rPr>
              <a:t>September 1, 1939</a:t>
            </a:r>
            <a:endParaRPr lang="en-US" sz="5400" dirty="0">
              <a:latin typeface="Britannic Bold" pitchFamily="34" charset="0"/>
              <a:ea typeface="+mj-ea"/>
            </a:endParaRPr>
          </a:p>
        </p:txBody>
      </p:sp>
      <p:pic>
        <p:nvPicPr>
          <p:cNvPr id="26627" name="Picture 2" descr="http://www.google.com/hostednews/afp/media/ALeqM5hwRpJ-7zaWA9a4Oj38MQkGB9TDYg?size=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95400"/>
            <a:ext cx="4572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13" y="4060825"/>
            <a:ext cx="27654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77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14400"/>
            <a:ext cx="6781800" cy="960438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U.S. Isolationism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6781800" cy="4724400"/>
          </a:xfrm>
        </p:spPr>
        <p:txBody>
          <a:bodyPr/>
          <a:lstStyle/>
          <a:p>
            <a:r>
              <a:rPr lang="en-US" altLang="en-US" sz="2800"/>
              <a:t>Most people in the U.S. felt that they should not get involved</a:t>
            </a:r>
          </a:p>
          <a:p>
            <a:pPr lvl="1"/>
            <a:r>
              <a:rPr lang="en-US" altLang="en-US" sz="3600">
                <a:solidFill>
                  <a:srgbClr val="FF0000"/>
                </a:solidFill>
              </a:rPr>
              <a:t>U.S. refuses to participate in the League of Nations</a:t>
            </a:r>
          </a:p>
          <a:p>
            <a:pPr lvl="1"/>
            <a:r>
              <a:rPr lang="en-US" altLang="en-US" sz="3600">
                <a:solidFill>
                  <a:srgbClr val="FF0000"/>
                </a:solidFill>
              </a:rPr>
              <a:t>Neutrality Acts passed in Congress between 1935-37</a:t>
            </a:r>
          </a:p>
          <a:p>
            <a:pPr lvl="1"/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00">
                <a:solidFill>
                  <a:srgbClr val="FF0000"/>
                </a:solidFill>
              </a:rPr>
              <a:t>IMMEDIATE</a:t>
            </a:r>
            <a:r>
              <a:rPr lang="en-US" altLang="en-US" sz="4000">
                <a:solidFill>
                  <a:srgbClr val="FF0000"/>
                </a:solidFill>
              </a:rPr>
              <a:t> CAUSES-EUROPE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September 1939</a:t>
            </a:r>
          </a:p>
          <a:p>
            <a:pPr lvl="1"/>
            <a:r>
              <a:rPr lang="en-US" altLang="en-US" sz="4000">
                <a:solidFill>
                  <a:srgbClr val="FF0000"/>
                </a:solidFill>
              </a:rPr>
              <a:t>Germany invades Poland</a:t>
            </a:r>
          </a:p>
          <a:p>
            <a:pPr lvl="1"/>
            <a:r>
              <a:rPr lang="en-US" altLang="en-US" sz="4000">
                <a:solidFill>
                  <a:srgbClr val="FF0000"/>
                </a:solidFill>
              </a:rPr>
              <a:t>Great Britain &amp; France declare war on Germany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4" name="Picture 4" descr="nurmb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2400"/>
            <a:ext cx="5472113" cy="647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00">
                <a:solidFill>
                  <a:srgbClr val="FF0000"/>
                </a:solidFill>
              </a:rPr>
              <a:t>IMMEDIATE CAUSES-United States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December 1941</a:t>
            </a:r>
          </a:p>
          <a:p>
            <a:pPr lvl="1"/>
            <a:r>
              <a:rPr lang="en-US" altLang="en-US" sz="3600">
                <a:solidFill>
                  <a:srgbClr val="FF0000"/>
                </a:solidFill>
              </a:rPr>
              <a:t>Japan attacks Pearl Harbor</a:t>
            </a:r>
          </a:p>
          <a:p>
            <a:pPr lvl="1"/>
            <a:r>
              <a:rPr lang="en-US" altLang="en-US" sz="3600">
                <a:solidFill>
                  <a:srgbClr val="FF0000"/>
                </a:solidFill>
              </a:rPr>
              <a:t>U.S. declares war on Japan</a:t>
            </a:r>
          </a:p>
          <a:p>
            <a:pPr lvl="1"/>
            <a:r>
              <a:rPr lang="en-US" altLang="en-US" sz="3600">
                <a:solidFill>
                  <a:srgbClr val="FF0000"/>
                </a:solidFill>
              </a:rPr>
              <a:t>Germany &amp; Italy declare war on the United States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THE ALLIANCES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819400"/>
            <a:ext cx="3314700" cy="3306763"/>
          </a:xfrm>
        </p:spPr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AXIS POWERS</a:t>
            </a:r>
          </a:p>
          <a:p>
            <a:pPr lvl="1"/>
            <a:r>
              <a:rPr lang="en-US" altLang="en-US" sz="3600">
                <a:solidFill>
                  <a:srgbClr val="FF0000"/>
                </a:solidFill>
              </a:rPr>
              <a:t>GERMANY</a:t>
            </a:r>
          </a:p>
          <a:p>
            <a:pPr lvl="1"/>
            <a:r>
              <a:rPr lang="en-US" altLang="en-US" sz="3600">
                <a:solidFill>
                  <a:srgbClr val="FF0000"/>
                </a:solidFill>
              </a:rPr>
              <a:t>ITALY</a:t>
            </a:r>
          </a:p>
          <a:p>
            <a:pPr lvl="1"/>
            <a:r>
              <a:rPr lang="en-US" altLang="en-US" sz="3600">
                <a:solidFill>
                  <a:srgbClr val="FF0000"/>
                </a:solidFill>
              </a:rPr>
              <a:t>JAPAN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819400"/>
            <a:ext cx="3657600" cy="3306763"/>
          </a:xfrm>
        </p:spPr>
        <p:txBody>
          <a:bodyPr/>
          <a:lstStyle/>
          <a:p>
            <a:r>
              <a:rPr lang="en-US" altLang="en-US" sz="3000">
                <a:solidFill>
                  <a:srgbClr val="FF0000"/>
                </a:solidFill>
              </a:rPr>
              <a:t>ALLIED POWERS</a:t>
            </a:r>
          </a:p>
          <a:p>
            <a:pPr lvl="1"/>
            <a:r>
              <a:rPr lang="en-US" altLang="en-US" sz="3000">
                <a:solidFill>
                  <a:srgbClr val="FF0000"/>
                </a:solidFill>
              </a:rPr>
              <a:t>GREAT BRITAIN</a:t>
            </a:r>
          </a:p>
          <a:p>
            <a:pPr lvl="1"/>
            <a:r>
              <a:rPr lang="en-US" altLang="en-US" sz="3000">
                <a:solidFill>
                  <a:srgbClr val="FF0000"/>
                </a:solidFill>
              </a:rPr>
              <a:t>FRANCE</a:t>
            </a:r>
            <a:br>
              <a:rPr lang="en-US" altLang="en-US" sz="3000">
                <a:solidFill>
                  <a:srgbClr val="FF0000"/>
                </a:solidFill>
              </a:rPr>
            </a:br>
            <a:r>
              <a:rPr lang="en-US" altLang="en-US" sz="3000">
                <a:solidFill>
                  <a:srgbClr val="FF0000"/>
                </a:solidFill>
              </a:rPr>
              <a:t>UNITED STATES</a:t>
            </a:r>
            <a:br>
              <a:rPr lang="en-US" altLang="en-US" sz="3000">
                <a:solidFill>
                  <a:srgbClr val="FF0000"/>
                </a:solidFill>
              </a:rPr>
            </a:br>
            <a:r>
              <a:rPr lang="en-US" altLang="en-US" sz="3000">
                <a:solidFill>
                  <a:srgbClr val="FF0000"/>
                </a:solidFill>
              </a:rPr>
              <a:t>SOVIET UNION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81800" cy="960438"/>
          </a:xfrm>
          <a:solidFill>
            <a:schemeClr val="bg2">
              <a:lumMod val="5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latin typeface="Britannic Bold" pitchFamily="34" charset="0"/>
                <a:ea typeface="+mj-ea"/>
              </a:rPr>
              <a:t>1919</a:t>
            </a:r>
            <a:endParaRPr lang="en-US" sz="6600" dirty="0">
              <a:latin typeface="Britannic Bold" pitchFamily="34" charset="0"/>
              <a:ea typeface="+mj-ea"/>
            </a:endParaRPr>
          </a:p>
        </p:txBody>
      </p:sp>
      <p:pic>
        <p:nvPicPr>
          <p:cNvPr id="14339" name="Picture 2" descr="http://www.newcastle.gov.uk/wwwimageroot/microsites/hmd07/1.4-source-six-activi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599"/>
            <a:ext cx="91440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838200"/>
            <a:ext cx="6781800" cy="960438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Global Depression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6781800" cy="4297363"/>
          </a:xfrm>
        </p:spPr>
        <p:txBody>
          <a:bodyPr/>
          <a:lstStyle/>
          <a:p>
            <a:r>
              <a:rPr lang="en-US" altLang="en-US" sz="4000"/>
              <a:t>Nations in debt following WWI</a:t>
            </a:r>
          </a:p>
          <a:p>
            <a:r>
              <a:rPr lang="en-US" altLang="en-US" sz="4000">
                <a:solidFill>
                  <a:srgbClr val="FF0000"/>
                </a:solidFill>
              </a:rPr>
              <a:t>1929 collapse of U.S. economy sets off chain reaction around the globe</a:t>
            </a:r>
          </a:p>
          <a:p>
            <a:r>
              <a:rPr lang="en-US" altLang="en-US" sz="4000">
                <a:solidFill>
                  <a:srgbClr val="FF0000"/>
                </a:solidFill>
              </a:rPr>
              <a:t>Millions unemployed</a:t>
            </a:r>
          </a:p>
          <a:p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7315200" cy="960438"/>
          </a:xfrm>
        </p:spPr>
        <p:txBody>
          <a:bodyPr/>
          <a:lstStyle/>
          <a:p>
            <a:r>
              <a:rPr lang="en-US" altLang="en-US" sz="4200">
                <a:solidFill>
                  <a:srgbClr val="FF0000"/>
                </a:solidFill>
              </a:rPr>
              <a:t>Unstable Democracies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133600"/>
            <a:ext cx="7086600" cy="44196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Parliamentary governments fall</a:t>
            </a:r>
          </a:p>
          <a:p>
            <a:pPr lvl="1"/>
            <a:r>
              <a:rPr lang="en-US" altLang="en-US"/>
              <a:t>Lack of democratic experience</a:t>
            </a:r>
          </a:p>
          <a:p>
            <a:pPr lvl="1"/>
            <a:r>
              <a:rPr lang="en-US" altLang="en-US"/>
              <a:t>economic hardships</a:t>
            </a:r>
          </a:p>
          <a:p>
            <a:r>
              <a:rPr lang="en-US" altLang="en-US">
                <a:solidFill>
                  <a:srgbClr val="FF0000"/>
                </a:solidFill>
              </a:rPr>
              <a:t>Totalitarian governments rise</a:t>
            </a:r>
          </a:p>
          <a:p>
            <a:pPr lvl="1"/>
            <a:r>
              <a:rPr lang="en-US" altLang="en-US"/>
              <a:t>Fascism in Italy (Mussolini)</a:t>
            </a:r>
          </a:p>
          <a:p>
            <a:pPr lvl="1"/>
            <a:r>
              <a:rPr lang="en-US" altLang="en-US"/>
              <a:t>Nazism in Germany (Hitler)</a:t>
            </a:r>
          </a:p>
          <a:p>
            <a:pPr lvl="1"/>
            <a:r>
              <a:rPr lang="en-US" altLang="en-US"/>
              <a:t>Militarists in Japan (Hirohito)</a:t>
            </a:r>
          </a:p>
          <a:p>
            <a:pPr lvl="1"/>
            <a:r>
              <a:rPr lang="en-US" altLang="en-US"/>
              <a:t>Russian Communists (Stalin)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90600"/>
            <a:ext cx="6781800" cy="96043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FASCISM &amp; NAZISM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057400"/>
            <a:ext cx="6629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Fascism (Italy-Mussolini)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Emphasized loyalty to the state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Obedience to leader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Goal was to restore national pride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Nazism (Germany-Hitler)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German brand of Fascism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Included racist ideology against “non-Aryan races”—specifically targeted the Jews, Slavs &amp; Gypsies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7010400" cy="4572000"/>
          </a:xfrm>
        </p:spPr>
        <p:txBody>
          <a:bodyPr/>
          <a:lstStyle/>
          <a:p>
            <a:r>
              <a:rPr lang="en-US" altLang="en-US" sz="4400" dirty="0">
                <a:solidFill>
                  <a:srgbClr val="FF0000"/>
                </a:solidFill>
              </a:rPr>
              <a:t>Japanese Aggression</a:t>
            </a:r>
          </a:p>
          <a:p>
            <a:pPr lvl="1"/>
            <a:r>
              <a:rPr lang="en-US" altLang="en-US" sz="4000" dirty="0"/>
              <a:t>Planned a Pacific empire </a:t>
            </a:r>
            <a:r>
              <a:rPr lang="en-US" altLang="en-US" sz="4000" dirty="0">
                <a:sym typeface="Wingdings" panose="05000000000000000000" pitchFamily="2" charset="2"/>
              </a:rPr>
              <a:t></a:t>
            </a:r>
            <a:r>
              <a:rPr lang="en-US" altLang="en-US" sz="4000" dirty="0"/>
              <a:t>included conquering China </a:t>
            </a:r>
          </a:p>
          <a:p>
            <a:pPr lvl="2"/>
            <a:r>
              <a:rPr lang="en-US" altLang="en-US" sz="3600" dirty="0">
                <a:solidFill>
                  <a:srgbClr val="FF0000"/>
                </a:solidFill>
              </a:rPr>
              <a:t>invades Manchuria in 1931</a:t>
            </a:r>
          </a:p>
          <a:p>
            <a:pPr lvl="2"/>
            <a:r>
              <a:rPr lang="en-US" altLang="en-US" sz="3600" dirty="0">
                <a:solidFill>
                  <a:srgbClr val="FF0000"/>
                </a:solidFill>
              </a:rPr>
              <a:t>Invades China in 1937</a:t>
            </a:r>
          </a:p>
          <a:p>
            <a:pPr lvl="1"/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73232" y="1832113"/>
            <a:ext cx="2743200" cy="48768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400" b="1" dirty="0" smtClean="0">
                <a:latin typeface="Eras Demi ITC" pitchFamily="34" charset="0"/>
                <a:ea typeface="FrankRuehl"/>
                <a:cs typeface="FrankRuehl"/>
              </a:rPr>
              <a:t>Japanese claim they want friendly relations with China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defRPr/>
            </a:pPr>
            <a:endParaRPr lang="en-US" sz="2000" b="1" dirty="0" smtClean="0">
              <a:latin typeface="Eras Demi ITC" pitchFamily="34" charset="0"/>
              <a:ea typeface="FrankRuehl"/>
              <a:cs typeface="Mongolian Baiti" pitchFamily="66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400" b="1" dirty="0" smtClean="0">
                <a:latin typeface="Eras Demi ITC" pitchFamily="34" charset="0"/>
                <a:ea typeface="FrankRuehl"/>
                <a:cs typeface="Mongolian Baiti" pitchFamily="66" charset="0"/>
              </a:rPr>
              <a:t>Japan </a:t>
            </a:r>
            <a:r>
              <a:rPr lang="en-US" sz="2400" b="1" dirty="0">
                <a:latin typeface="Eras Demi ITC" pitchFamily="34" charset="0"/>
                <a:ea typeface="FrankRuehl"/>
                <a:cs typeface="Mongolian Baiti" pitchFamily="66" charset="0"/>
              </a:rPr>
              <a:t>attacks Manchuria.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defRPr/>
            </a:pPr>
            <a:endParaRPr lang="en-US" sz="2000" b="1" dirty="0">
              <a:latin typeface="Eras Demi ITC" pitchFamily="34" charset="0"/>
              <a:ea typeface="FrankRuehl"/>
              <a:cs typeface="FrankRuehl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400" b="1" dirty="0" smtClean="0">
                <a:latin typeface="Eras Demi ITC" pitchFamily="34" charset="0"/>
                <a:ea typeface="FrankRuehl"/>
                <a:cs typeface="FrankRuehl"/>
              </a:rPr>
              <a:t>South Manchuria falls to Japanese control.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1000" dirty="0" smtClean="0">
                <a:latin typeface="FrankRuehl"/>
                <a:ea typeface="FrankRuehl"/>
                <a:cs typeface="FrankRuehl"/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defRPr/>
            </a:pPr>
            <a:endParaRPr lang="en-US" sz="1000" dirty="0" smtClean="0">
              <a:latin typeface="FrankRuehl"/>
              <a:ea typeface="FrankRuehl"/>
              <a:cs typeface="FrankRuehl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6043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sz="7200" dirty="0" smtClean="0">
                <a:latin typeface="Britannic Bold" pitchFamily="34" charset="0"/>
                <a:ea typeface="FrankRuehl"/>
                <a:cs typeface="FrankRuehl"/>
              </a:rPr>
              <a:t>September 1931</a:t>
            </a:r>
          </a:p>
        </p:txBody>
      </p:sp>
      <p:pic>
        <p:nvPicPr>
          <p:cNvPr id="15363" name="Picture 2" descr="http://homepage.eircom.net/~steven/images/JapaneseInfantryPassSovietTankManchuria1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667000"/>
            <a:ext cx="5191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3200400" cy="38862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Japan invades Nanjing, China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Eras Demi ITC" pitchFamily="34" charset="0"/>
              </a:rPr>
              <a:t>“Rape of Nanjing”     </a:t>
            </a:r>
            <a:r>
              <a:rPr lang="en-US" sz="2400" dirty="0" smtClean="0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Japanese military murdered over 300,000 Chinese citizens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30199"/>
            <a:ext cx="6781800" cy="96043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7200" b="1" smtClean="0">
                <a:solidFill>
                  <a:schemeClr val="bg1"/>
                </a:solidFill>
                <a:latin typeface="Britannic Bold" pitchFamily="34" charset="0"/>
                <a:ea typeface="Aharoni"/>
                <a:cs typeface="Aharoni"/>
              </a:rPr>
              <a:t>1937</a:t>
            </a:r>
          </a:p>
        </p:txBody>
      </p:sp>
      <p:pic>
        <p:nvPicPr>
          <p:cNvPr id="23555" name="Picture 2" descr="http://t3.gstatic.com/images?q=tbn:ANd9GcRtMaMm9dOnZSAF47IDwtKx5GFmEQLVeuWESYdVk8X1LPxCu9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371600"/>
            <a:ext cx="4191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lewrockwell.com/rogers/japanese-ar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405188"/>
            <a:ext cx="502285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2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trands design template">
  <a:themeElements>
    <a:clrScheme name="Blue strands design templat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Blue strands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ue strands design templat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6">
        <a:dk1>
          <a:srgbClr val="3366CC"/>
        </a:dk1>
        <a:lt1>
          <a:srgbClr val="008080"/>
        </a:lt1>
        <a:dk2>
          <a:srgbClr val="3399FF"/>
        </a:dk2>
        <a:lt2>
          <a:srgbClr val="005A58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Strands</Template>
  <TotalTime>803</TotalTime>
  <Words>721</Words>
  <Application>Microsoft Office PowerPoint</Application>
  <PresentationFormat>On-screen Show (4:3)</PresentationFormat>
  <Paragraphs>145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Aharoni</vt:lpstr>
      <vt:lpstr>Arial</vt:lpstr>
      <vt:lpstr>Arial Narrow</vt:lpstr>
      <vt:lpstr>Britannic Bold</vt:lpstr>
      <vt:lpstr>Calibri</vt:lpstr>
      <vt:lpstr>Cambria Math</vt:lpstr>
      <vt:lpstr>Eras Demi ITC</vt:lpstr>
      <vt:lpstr>FrankRuehl</vt:lpstr>
      <vt:lpstr>Mongolian Baiti</vt:lpstr>
      <vt:lpstr>Trebuchet MS</vt:lpstr>
      <vt:lpstr>Wingdings</vt:lpstr>
      <vt:lpstr>Blue strands design template</vt:lpstr>
      <vt:lpstr>WWII Causes</vt:lpstr>
      <vt:lpstr>Treaty of Versailles</vt:lpstr>
      <vt:lpstr>1919</vt:lpstr>
      <vt:lpstr>Global Depression</vt:lpstr>
      <vt:lpstr>Unstable Democracies</vt:lpstr>
      <vt:lpstr>FASCISM &amp; NAZISM</vt:lpstr>
      <vt:lpstr>PowerPoint Presentation</vt:lpstr>
      <vt:lpstr>September 1931</vt:lpstr>
      <vt:lpstr>1937</vt:lpstr>
      <vt:lpstr>1935</vt:lpstr>
      <vt:lpstr>January 30, 1933</vt:lpstr>
      <vt:lpstr>January 26, 1934</vt:lpstr>
      <vt:lpstr>1935</vt:lpstr>
      <vt:lpstr>March 7, 1936</vt:lpstr>
      <vt:lpstr>1936</vt:lpstr>
      <vt:lpstr>PowerPoint Presentation</vt:lpstr>
      <vt:lpstr>Appeasement</vt:lpstr>
      <vt:lpstr>1938</vt:lpstr>
      <vt:lpstr>PowerPoint Presentation</vt:lpstr>
      <vt:lpstr>PowerPoint Presentation</vt:lpstr>
      <vt:lpstr>Failure of Appeasement</vt:lpstr>
      <vt:lpstr>August 23, 1939</vt:lpstr>
      <vt:lpstr>September 1, 1939</vt:lpstr>
      <vt:lpstr>U.S. Isolationism</vt:lpstr>
      <vt:lpstr>IMMEDIATE CAUSES-EUROPE</vt:lpstr>
      <vt:lpstr>PowerPoint Presentation</vt:lpstr>
      <vt:lpstr>IMMEDIATE CAUSES-United States</vt:lpstr>
      <vt:lpstr>THE ALLIANCES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 Causes</dc:title>
  <dc:creator>VERONICA OLIVER</dc:creator>
  <cp:lastModifiedBy>VERONICA OLIVER</cp:lastModifiedBy>
  <cp:revision>27</cp:revision>
  <cp:lastPrinted>2015-04-23T15:48:31Z</cp:lastPrinted>
  <dcterms:created xsi:type="dcterms:W3CDTF">2007-04-23T00:06:53Z</dcterms:created>
  <dcterms:modified xsi:type="dcterms:W3CDTF">2015-04-28T20:33:56Z</dcterms:modified>
</cp:coreProperties>
</file>