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5" r:id="rId1"/>
  </p:sldMasterIdLst>
  <p:sldIdLst>
    <p:sldId id="256" r:id="rId2"/>
    <p:sldId id="257" r:id="rId3"/>
    <p:sldId id="258" r:id="rId4"/>
    <p:sldId id="263" r:id="rId5"/>
    <p:sldId id="259" r:id="rId6"/>
    <p:sldId id="260" r:id="rId7"/>
    <p:sldId id="261" r:id="rId8"/>
    <p:sldId id="262" r:id="rId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37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646113" y="1447800"/>
            <a:ext cx="7851775" cy="3200400"/>
          </a:xfrm>
          <a:prstGeom prst="rect">
            <a:avLst/>
          </a:prstGeom>
          <a:noFill/>
        </p:spPr>
        <p:style>
          <a:lnRef idx="1">
            <a:schemeClr val="dk1"/>
          </a:lnRef>
          <a:fillRef idx="3">
            <a:schemeClr val="dk1"/>
          </a:fillRef>
          <a:effectRef idx="2">
            <a:schemeClr val="dk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ctrTitle"/>
          </p:nvPr>
        </p:nvSpPr>
        <p:spPr>
          <a:xfrm>
            <a:off x="658813" y="1537447"/>
            <a:ext cx="7826281" cy="1627093"/>
          </a:xfrm>
        </p:spPr>
        <p:txBody>
          <a:bodyPr rtlCol="0">
            <a:noAutofit/>
          </a:bodyPr>
          <a:lstStyle>
            <a:lvl1pPr algn="ctr" defTabSz="914400" rtl="0" eaLnBrk="1" latinLnBrk="0" hangingPunct="1">
              <a:spcBef>
                <a:spcPct val="0"/>
              </a:spcBef>
              <a:buNone/>
              <a:defRPr sz="5400" kern="1200">
                <a:gradFill>
                  <a:gsLst>
                    <a:gs pos="0">
                      <a:schemeClr val="tx1">
                        <a:lumMod val="85000"/>
                      </a:schemeClr>
                    </a:gs>
                    <a:gs pos="100000">
                      <a:schemeClr val="tx1"/>
                    </a:gs>
                  </a:gsLst>
                  <a:lin ang="16200000" scaled="1"/>
                </a:gra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658813" y="3218329"/>
            <a:ext cx="7826281" cy="860611"/>
          </a:xfrm>
        </p:spPr>
        <p:txBody>
          <a:bodyPr rtlCol="0">
            <a:normAutofit/>
          </a:bodyPr>
          <a:lstStyle>
            <a:lvl1pPr marL="0" indent="0" algn="ctr" defTabSz="914400" rtl="0" eaLnBrk="1" latinLnBrk="0" hangingPunct="1">
              <a:lnSpc>
                <a:spcPct val="100000"/>
              </a:lnSpc>
              <a:spcBef>
                <a:spcPts val="300"/>
              </a:spcBef>
              <a:buFont typeface="Wingdings 2" pitchFamily="18" charset="2"/>
              <a:buNone/>
              <a:defRPr sz="1800" kern="1200">
                <a:gradFill>
                  <a:gsLst>
                    <a:gs pos="0">
                      <a:schemeClr val="tx1">
                        <a:lumMod val="85000"/>
                      </a:schemeClr>
                    </a:gs>
                    <a:gs pos="100000">
                      <a:schemeClr val="tx1"/>
                    </a:gs>
                  </a:gsLst>
                  <a:lin ang="16200000" scaled="1"/>
                </a:gra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5" name="Date Placeholder 3"/>
          <p:cNvSpPr>
            <a:spLocks noGrp="1"/>
          </p:cNvSpPr>
          <p:nvPr>
            <p:ph type="dt" sz="half" idx="10"/>
          </p:nvPr>
        </p:nvSpPr>
        <p:spPr/>
        <p:txBody>
          <a:bodyPr/>
          <a:lstStyle>
            <a:lvl1pPr>
              <a:defRPr/>
            </a:lvl1pPr>
          </a:lstStyle>
          <a:p>
            <a:fld id="{7EBDA352-55FB-4BC2-B008-A9BD98F02B1B}" type="datetime1">
              <a:rPr lang="en-US" altLang="en-US"/>
              <a:pPr/>
              <a:t>4/21/2015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8A1C67A-8387-4F2B-8760-AE82E8D4A195}" type="slidenum">
              <a:rPr lang="en-US" altLang="en-US"/>
              <a:pPr/>
              <a:t>‹#›</a:t>
            </a:fld>
            <a:endParaRPr lang="en-US" altLang="en-US"/>
          </a:p>
        </p:txBody>
      </p:sp>
    </p:spTree>
    <p:extLst>
      <p:ext uri="{BB962C8B-B14F-4D97-AF65-F5344CB8AC3E}">
        <p14:creationId xmlns:p14="http://schemas.microsoft.com/office/powerpoint/2010/main" val="722154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4"/>
          <p:cNvSpPr/>
          <p:nvPr/>
        </p:nvSpPr>
        <p:spPr>
          <a:xfrm>
            <a:off x="280988" y="258763"/>
            <a:ext cx="8558212"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a:p>
        </p:txBody>
      </p:sp>
      <p:sp>
        <p:nvSpPr>
          <p:cNvPr id="6" name="Freeform 5"/>
          <p:cNvSpPr/>
          <p:nvPr/>
        </p:nvSpPr>
        <p:spPr>
          <a:xfrm>
            <a:off x="280988" y="6399213"/>
            <a:ext cx="8558212"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4562856" y="1600200"/>
            <a:ext cx="3931920" cy="566738"/>
          </a:xfrm>
        </p:spPr>
        <p:txBody>
          <a:bodyPr rtlCol="0">
            <a:normAutofit/>
          </a:bodyPr>
          <a:lstStyle>
            <a:lvl1pPr algn="l" defTabSz="914400" rtl="0" eaLnBrk="1" latinLnBrk="0" hangingPunct="1">
              <a:spcBef>
                <a:spcPct val="0"/>
              </a:spcBef>
              <a:buNone/>
              <a:defRPr sz="2400" b="0" kern="1200">
                <a:solidFill>
                  <a:schemeClr val="tx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21792" y="457200"/>
            <a:ext cx="3474720" cy="5102352"/>
          </a:xfrm>
          <a:noFill/>
          <a:ln w="44450">
            <a:solidFill>
              <a:schemeClr val="bg1"/>
            </a:solidFill>
            <a:miter lim="800000"/>
          </a:ln>
        </p:spPr>
        <p:style>
          <a:lnRef idx="1">
            <a:schemeClr val="dk1"/>
          </a:lnRef>
          <a:fillRef idx="3">
            <a:schemeClr val="dk1"/>
          </a:fillRef>
          <a:effectRef idx="2">
            <a:schemeClr val="dk1"/>
          </a:effectRef>
          <a:fontRef idx="none"/>
        </p:style>
        <p:txBody>
          <a:bodyPr rtlCol="0">
            <a:normAutofit/>
          </a:bodyPr>
          <a:lstStyle>
            <a:lvl1pPr marL="349250" indent="-349250" algn="l" defTabSz="914400" rtl="0" eaLnBrk="1" latinLnBrk="0" hangingPunct="1">
              <a:spcBef>
                <a:spcPts val="2000"/>
              </a:spcBef>
              <a:buFont typeface="Wingdings 2" pitchFamily="18" charset="2"/>
              <a:buNone/>
              <a:defRPr sz="20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562856" y="2240280"/>
            <a:ext cx="3931920" cy="2103120"/>
          </a:xfrm>
        </p:spPr>
        <p:txBody>
          <a:bodyPr rtlCol="0">
            <a:normAutofit/>
          </a:bodyPr>
          <a:lstStyle>
            <a:lvl1pPr marL="0" indent="0">
              <a:buNone/>
              <a:defRPr sz="1400" b="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fld id="{5F5A918B-9CE8-48B0-A2F3-719BF230EB7B}" type="datetime1">
              <a:rPr lang="en-US" altLang="en-US"/>
              <a:pPr/>
              <a:t>4/21/2015</a:t>
            </a:fld>
            <a:endParaRPr lang="en-US" alt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fld id="{E6B02E22-E1FE-4886-9A91-7C40B2350DF5}" type="slidenum">
              <a:rPr lang="en-US" altLang="en-US"/>
              <a:pPr/>
              <a:t>‹#›</a:t>
            </a:fld>
            <a:endParaRPr lang="en-US" altLang="en-US"/>
          </a:p>
        </p:txBody>
      </p:sp>
    </p:spTree>
    <p:extLst>
      <p:ext uri="{BB962C8B-B14F-4D97-AF65-F5344CB8AC3E}">
        <p14:creationId xmlns:p14="http://schemas.microsoft.com/office/powerpoint/2010/main" val="1419209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Freeform 4"/>
          <p:cNvSpPr/>
          <p:nvPr/>
        </p:nvSpPr>
        <p:spPr>
          <a:xfrm>
            <a:off x="280988" y="6399213"/>
            <a:ext cx="8558212"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a:p>
        </p:txBody>
      </p:sp>
      <p:sp>
        <p:nvSpPr>
          <p:cNvPr id="3" name="Picture Placeholder 2"/>
          <p:cNvSpPr>
            <a:spLocks noGrp="1"/>
          </p:cNvSpPr>
          <p:nvPr>
            <p:ph type="pic" idx="1"/>
          </p:nvPr>
        </p:nvSpPr>
        <p:spPr>
          <a:xfrm>
            <a:off x="282575" y="458788"/>
            <a:ext cx="8577263" cy="3884612"/>
          </a:xfrm>
          <a:noFill/>
          <a:ln w="44450">
            <a:solidFill>
              <a:schemeClr val="bg1"/>
            </a:solidFill>
            <a:miter lim="800000"/>
          </a:ln>
        </p:spPr>
        <p:style>
          <a:lnRef idx="1">
            <a:schemeClr val="dk1"/>
          </a:lnRef>
          <a:fillRef idx="3">
            <a:schemeClr val="dk1"/>
          </a:fillRef>
          <a:effectRef idx="2">
            <a:schemeClr val="dk1"/>
          </a:effectRef>
          <a:fontRef idx="none"/>
        </p:style>
        <p:txBody>
          <a:bodyPr rtlCol="0">
            <a:normAutofit/>
          </a:bodyPr>
          <a:lstStyle>
            <a:lvl1pPr marL="349250" indent="-349250" algn="l" defTabSz="914400" rtl="0" eaLnBrk="1" latinLnBrk="0" hangingPunct="1">
              <a:spcBef>
                <a:spcPts val="2000"/>
              </a:spcBef>
              <a:buFont typeface="Wingdings 2" pitchFamily="18" charset="2"/>
              <a:buNone/>
              <a:defRPr sz="20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2" name="Title 1"/>
          <p:cNvSpPr>
            <a:spLocks noGrp="1"/>
          </p:cNvSpPr>
          <p:nvPr>
            <p:ph type="title"/>
          </p:nvPr>
        </p:nvSpPr>
        <p:spPr>
          <a:xfrm>
            <a:off x="282575" y="4920520"/>
            <a:ext cx="3931920" cy="1353312"/>
          </a:xfrm>
        </p:spPr>
        <p:txBody>
          <a:bodyPr anchor="t">
            <a:normAutofit/>
          </a:bodyPr>
          <a:lstStyle>
            <a:lvl1pPr algn="l">
              <a:defRPr sz="2400" b="0"/>
            </a:lvl1pPr>
          </a:lstStyle>
          <a:p>
            <a:r>
              <a:rPr lang="en-US" smtClean="0"/>
              <a:t>Click to edit Master title style</a:t>
            </a:r>
            <a:endParaRPr/>
          </a:p>
        </p:txBody>
      </p:sp>
      <p:sp>
        <p:nvSpPr>
          <p:cNvPr id="8" name="Text Placeholder 3"/>
          <p:cNvSpPr>
            <a:spLocks noGrp="1"/>
          </p:cNvSpPr>
          <p:nvPr>
            <p:ph type="body" sz="half" idx="13"/>
          </p:nvPr>
        </p:nvSpPr>
        <p:spPr>
          <a:xfrm>
            <a:off x="4927918" y="4899025"/>
            <a:ext cx="3931920" cy="1352458"/>
          </a:xfrm>
        </p:spPr>
        <p:txBody>
          <a:bodyPr>
            <a:normAutofit/>
          </a:bodyPr>
          <a:lstStyle>
            <a:lvl1pPr marL="0" indent="0" algn="l">
              <a:lnSpc>
                <a:spcPct val="110000"/>
              </a:lnSpc>
              <a:spcBef>
                <a:spcPts val="300"/>
              </a:spcBef>
              <a:buNone/>
              <a:defRPr sz="12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4"/>
          </p:nvPr>
        </p:nvSpPr>
        <p:spPr/>
        <p:txBody>
          <a:bodyPr/>
          <a:lstStyle>
            <a:lvl1pPr>
              <a:defRPr/>
            </a:lvl1pPr>
          </a:lstStyle>
          <a:p>
            <a:fld id="{8B57E0FB-833D-4EEE-A439-6C8A9957BBD3}" type="datetime1">
              <a:rPr lang="en-US" altLang="en-US"/>
              <a:pPr/>
              <a:t>4/21/2015</a:t>
            </a:fld>
            <a:endParaRPr lang="en-US" altLang="en-US"/>
          </a:p>
        </p:txBody>
      </p:sp>
      <p:sp>
        <p:nvSpPr>
          <p:cNvPr id="7" name="Footer Placeholder 5"/>
          <p:cNvSpPr>
            <a:spLocks noGrp="1"/>
          </p:cNvSpPr>
          <p:nvPr>
            <p:ph type="ftr" sz="quarter" idx="15"/>
          </p:nvPr>
        </p:nvSpPr>
        <p:spPr/>
        <p:txBody>
          <a:bodyPr/>
          <a:lstStyle>
            <a:lvl1pPr>
              <a:defRPr/>
            </a:lvl1pPr>
          </a:lstStyle>
          <a:p>
            <a:pPr>
              <a:defRPr/>
            </a:pPr>
            <a:endParaRPr lang="en-US"/>
          </a:p>
        </p:txBody>
      </p:sp>
      <p:sp>
        <p:nvSpPr>
          <p:cNvPr id="9" name="Slide Number Placeholder 6"/>
          <p:cNvSpPr>
            <a:spLocks noGrp="1"/>
          </p:cNvSpPr>
          <p:nvPr>
            <p:ph type="sldNum" sz="quarter" idx="16"/>
          </p:nvPr>
        </p:nvSpPr>
        <p:spPr/>
        <p:txBody>
          <a:bodyPr/>
          <a:lstStyle>
            <a:lvl1pPr>
              <a:defRPr/>
            </a:lvl1pPr>
          </a:lstStyle>
          <a:p>
            <a:fld id="{F087FFDA-7DDC-4C0B-ACBB-50782D7E121C}" type="slidenum">
              <a:rPr lang="en-US" altLang="en-US"/>
              <a:pPr/>
              <a:t>‹#›</a:t>
            </a:fld>
            <a:endParaRPr lang="en-US" altLang="en-US"/>
          </a:p>
        </p:txBody>
      </p:sp>
    </p:spTree>
    <p:extLst>
      <p:ext uri="{BB962C8B-B14F-4D97-AF65-F5344CB8AC3E}">
        <p14:creationId xmlns:p14="http://schemas.microsoft.com/office/powerpoint/2010/main" val="3123135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2 Pictures with Caption">
    <p:spTree>
      <p:nvGrpSpPr>
        <p:cNvPr id="1" name=""/>
        <p:cNvGrpSpPr/>
        <p:nvPr/>
      </p:nvGrpSpPr>
      <p:grpSpPr>
        <a:xfrm>
          <a:off x="0" y="0"/>
          <a:ext cx="0" cy="0"/>
          <a:chOff x="0" y="0"/>
          <a:chExt cx="0" cy="0"/>
        </a:xfrm>
      </p:grpSpPr>
      <p:sp>
        <p:nvSpPr>
          <p:cNvPr id="6" name="Freeform 5"/>
          <p:cNvSpPr/>
          <p:nvPr/>
        </p:nvSpPr>
        <p:spPr>
          <a:xfrm>
            <a:off x="280988" y="6399213"/>
            <a:ext cx="8558212"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a:p>
        </p:txBody>
      </p:sp>
      <p:sp>
        <p:nvSpPr>
          <p:cNvPr id="11" name="Picture Placeholder 2"/>
          <p:cNvSpPr>
            <a:spLocks noGrp="1"/>
          </p:cNvSpPr>
          <p:nvPr>
            <p:ph type="pic" idx="14"/>
          </p:nvPr>
        </p:nvSpPr>
        <p:spPr>
          <a:xfrm>
            <a:off x="4745038" y="458788"/>
            <a:ext cx="4114800" cy="3884612"/>
          </a:xfrm>
          <a:noFill/>
          <a:ln w="44450">
            <a:solidFill>
              <a:schemeClr val="bg1"/>
            </a:solidFill>
            <a:miter lim="800000"/>
          </a:ln>
        </p:spPr>
        <p:style>
          <a:lnRef idx="1">
            <a:schemeClr val="dk1"/>
          </a:lnRef>
          <a:fillRef idx="3">
            <a:schemeClr val="dk1"/>
          </a:fillRef>
          <a:effectRef idx="2">
            <a:schemeClr val="dk1"/>
          </a:effectRef>
          <a:fontRef idx="none"/>
        </p:style>
        <p:txBody>
          <a:bodyPr rtlCol="0">
            <a:normAutofit/>
          </a:bodyPr>
          <a:lstStyle>
            <a:lvl1pPr marL="349250" indent="-349250" algn="l" defTabSz="914400" rtl="0" eaLnBrk="1" latinLnBrk="0" hangingPunct="1">
              <a:spcBef>
                <a:spcPts val="2000"/>
              </a:spcBef>
              <a:buFont typeface="Wingdings 2" pitchFamily="18" charset="2"/>
              <a:buNone/>
              <a:defRPr sz="20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3" name="Picture Placeholder 2"/>
          <p:cNvSpPr>
            <a:spLocks noGrp="1"/>
          </p:cNvSpPr>
          <p:nvPr>
            <p:ph type="pic" idx="1"/>
          </p:nvPr>
        </p:nvSpPr>
        <p:spPr>
          <a:xfrm>
            <a:off x="282575" y="458788"/>
            <a:ext cx="4114800" cy="3884612"/>
          </a:xfrm>
          <a:noFill/>
          <a:ln w="44450">
            <a:solidFill>
              <a:schemeClr val="bg1"/>
            </a:solidFill>
            <a:miter lim="800000"/>
          </a:ln>
        </p:spPr>
        <p:style>
          <a:lnRef idx="1">
            <a:schemeClr val="dk1"/>
          </a:lnRef>
          <a:fillRef idx="3">
            <a:schemeClr val="dk1"/>
          </a:fillRef>
          <a:effectRef idx="2">
            <a:schemeClr val="dk1"/>
          </a:effectRef>
          <a:fontRef idx="none"/>
        </p:style>
        <p:txBody>
          <a:bodyPr rtlCol="0">
            <a:normAutofit/>
          </a:bodyPr>
          <a:lstStyle>
            <a:lvl1pPr marL="349250" indent="-349250" algn="l" defTabSz="914400" rtl="0" eaLnBrk="1" latinLnBrk="0" hangingPunct="1">
              <a:spcBef>
                <a:spcPts val="2000"/>
              </a:spcBef>
              <a:buFont typeface="Wingdings 2" pitchFamily="18" charset="2"/>
              <a:buNone/>
              <a:defRPr sz="20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2" name="Title 1"/>
          <p:cNvSpPr>
            <a:spLocks noGrp="1"/>
          </p:cNvSpPr>
          <p:nvPr>
            <p:ph type="title"/>
          </p:nvPr>
        </p:nvSpPr>
        <p:spPr>
          <a:xfrm>
            <a:off x="282575" y="4920520"/>
            <a:ext cx="3931920" cy="1353312"/>
          </a:xfrm>
        </p:spPr>
        <p:txBody>
          <a:bodyPr anchor="t">
            <a:normAutofit/>
          </a:bodyPr>
          <a:lstStyle>
            <a:lvl1pPr algn="l">
              <a:defRPr sz="2400" b="0"/>
            </a:lvl1pPr>
          </a:lstStyle>
          <a:p>
            <a:r>
              <a:rPr lang="en-US" smtClean="0"/>
              <a:t>Click to edit Master title style</a:t>
            </a:r>
            <a:endParaRPr/>
          </a:p>
        </p:txBody>
      </p:sp>
      <p:sp>
        <p:nvSpPr>
          <p:cNvPr id="8" name="Text Placeholder 3"/>
          <p:cNvSpPr>
            <a:spLocks noGrp="1"/>
          </p:cNvSpPr>
          <p:nvPr>
            <p:ph type="body" sz="half" idx="13"/>
          </p:nvPr>
        </p:nvSpPr>
        <p:spPr>
          <a:xfrm>
            <a:off x="4927918" y="4899025"/>
            <a:ext cx="3931920" cy="1352458"/>
          </a:xfrm>
        </p:spPr>
        <p:txBody>
          <a:bodyPr>
            <a:normAutofit/>
          </a:bodyPr>
          <a:lstStyle>
            <a:lvl1pPr marL="0" indent="0" algn="l">
              <a:lnSpc>
                <a:spcPct val="110000"/>
              </a:lnSpc>
              <a:spcBef>
                <a:spcPts val="300"/>
              </a:spcBef>
              <a:buNone/>
              <a:defRPr sz="12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5"/>
          </p:nvPr>
        </p:nvSpPr>
        <p:spPr/>
        <p:txBody>
          <a:bodyPr/>
          <a:lstStyle>
            <a:lvl1pPr>
              <a:defRPr/>
            </a:lvl1pPr>
          </a:lstStyle>
          <a:p>
            <a:fld id="{2D3FBF3E-76E5-4D0B-A254-3781E7AA495F}" type="datetime1">
              <a:rPr lang="en-US" altLang="en-US"/>
              <a:pPr/>
              <a:t>4/21/2015</a:t>
            </a:fld>
            <a:endParaRPr lang="en-US" altLang="en-US"/>
          </a:p>
        </p:txBody>
      </p:sp>
      <p:sp>
        <p:nvSpPr>
          <p:cNvPr id="9" name="Footer Placeholder 5"/>
          <p:cNvSpPr>
            <a:spLocks noGrp="1"/>
          </p:cNvSpPr>
          <p:nvPr>
            <p:ph type="ftr" sz="quarter" idx="16"/>
          </p:nvPr>
        </p:nvSpPr>
        <p:spPr/>
        <p:txBody>
          <a:bodyPr/>
          <a:lstStyle>
            <a:lvl1pPr>
              <a:defRPr/>
            </a:lvl1pPr>
          </a:lstStyle>
          <a:p>
            <a:pPr>
              <a:defRPr/>
            </a:pPr>
            <a:endParaRPr lang="en-US"/>
          </a:p>
        </p:txBody>
      </p:sp>
      <p:sp>
        <p:nvSpPr>
          <p:cNvPr id="10" name="Slide Number Placeholder 6"/>
          <p:cNvSpPr>
            <a:spLocks noGrp="1"/>
          </p:cNvSpPr>
          <p:nvPr>
            <p:ph type="sldNum" sz="quarter" idx="17"/>
          </p:nvPr>
        </p:nvSpPr>
        <p:spPr/>
        <p:txBody>
          <a:bodyPr/>
          <a:lstStyle>
            <a:lvl1pPr>
              <a:defRPr/>
            </a:lvl1pPr>
          </a:lstStyle>
          <a:p>
            <a:fld id="{F40393BA-0F5A-4564-BE08-29FA9BE5A5E7}" type="slidenum">
              <a:rPr lang="en-US" altLang="en-US"/>
              <a:pPr/>
              <a:t>‹#›</a:t>
            </a:fld>
            <a:endParaRPr lang="en-US" altLang="en-US"/>
          </a:p>
        </p:txBody>
      </p:sp>
    </p:spTree>
    <p:extLst>
      <p:ext uri="{BB962C8B-B14F-4D97-AF65-F5344CB8AC3E}">
        <p14:creationId xmlns:p14="http://schemas.microsoft.com/office/powerpoint/2010/main" val="22096779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Video with Caption">
    <p:spTree>
      <p:nvGrpSpPr>
        <p:cNvPr id="1" name=""/>
        <p:cNvGrpSpPr/>
        <p:nvPr/>
      </p:nvGrpSpPr>
      <p:grpSpPr>
        <a:xfrm>
          <a:off x="0" y="0"/>
          <a:ext cx="0" cy="0"/>
          <a:chOff x="0" y="0"/>
          <a:chExt cx="0" cy="0"/>
        </a:xfrm>
      </p:grpSpPr>
      <p:sp>
        <p:nvSpPr>
          <p:cNvPr id="6" name="Freeform 5"/>
          <p:cNvSpPr/>
          <p:nvPr/>
        </p:nvSpPr>
        <p:spPr>
          <a:xfrm>
            <a:off x="280988" y="6399213"/>
            <a:ext cx="8558212"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282575" y="4920520"/>
            <a:ext cx="3931920" cy="566738"/>
          </a:xfrm>
        </p:spPr>
        <p:txBody>
          <a:bodyPr>
            <a:normAutofit/>
          </a:bodyPr>
          <a:lstStyle>
            <a:lvl1pPr algn="l">
              <a:defRPr sz="2400" b="0"/>
            </a:lvl1pPr>
          </a:lstStyle>
          <a:p>
            <a:r>
              <a:rPr lang="en-US" smtClean="0"/>
              <a:t>Click to edit Master title style</a:t>
            </a:r>
            <a:endParaRPr/>
          </a:p>
        </p:txBody>
      </p:sp>
      <p:sp>
        <p:nvSpPr>
          <p:cNvPr id="4" name="Text Placeholder 3"/>
          <p:cNvSpPr>
            <a:spLocks noGrp="1"/>
          </p:cNvSpPr>
          <p:nvPr>
            <p:ph type="body" sz="half" idx="2"/>
          </p:nvPr>
        </p:nvSpPr>
        <p:spPr>
          <a:xfrm>
            <a:off x="282575" y="5563458"/>
            <a:ext cx="3931920" cy="652462"/>
          </a:xfrm>
        </p:spPr>
        <p:txBody>
          <a:bodyPr/>
          <a:lstStyle>
            <a:lvl1pPr marL="0" indent="0" algn="l">
              <a:spcBef>
                <a:spcPts val="300"/>
              </a:spcBef>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ext Placeholder 3"/>
          <p:cNvSpPr>
            <a:spLocks noGrp="1"/>
          </p:cNvSpPr>
          <p:nvPr>
            <p:ph type="body" sz="half" idx="13"/>
          </p:nvPr>
        </p:nvSpPr>
        <p:spPr>
          <a:xfrm>
            <a:off x="4927918" y="4899025"/>
            <a:ext cx="3931920" cy="1352458"/>
          </a:xfrm>
        </p:spPr>
        <p:txBody>
          <a:bodyPr>
            <a:normAutofit/>
          </a:bodyPr>
          <a:lstStyle>
            <a:lvl1pPr marL="0" indent="0" algn="l">
              <a:lnSpc>
                <a:spcPct val="110000"/>
              </a:lnSpc>
              <a:spcBef>
                <a:spcPts val="300"/>
              </a:spcBef>
              <a:buNone/>
              <a:defRPr sz="12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Media Placeholder 11"/>
          <p:cNvSpPr>
            <a:spLocks noGrp="1"/>
          </p:cNvSpPr>
          <p:nvPr>
            <p:ph type="media" sz="quarter" idx="14"/>
          </p:nvPr>
        </p:nvSpPr>
        <p:spPr>
          <a:xfrm>
            <a:off x="282575" y="458788"/>
            <a:ext cx="8577263" cy="3849624"/>
          </a:xfrm>
          <a:noFill/>
          <a:ln w="44450">
            <a:solidFill>
              <a:schemeClr val="bg1"/>
            </a:solidFill>
            <a:miter lim="800000"/>
          </a:ln>
          <a:effectLst/>
        </p:spPr>
        <p:style>
          <a:lnRef idx="1">
            <a:schemeClr val="dk1"/>
          </a:lnRef>
          <a:fillRef idx="3">
            <a:schemeClr val="dk1"/>
          </a:fillRef>
          <a:effectRef idx="2">
            <a:schemeClr val="dk1"/>
          </a:effectRef>
          <a:fontRef idx="none"/>
        </p:style>
        <p:txBody>
          <a:bodyPr rtlCol="0">
            <a:normAutofit/>
          </a:bodyPr>
          <a:lstStyle>
            <a:lvl1pPr marL="349250" indent="-349250" algn="l" defTabSz="914400" rtl="0" eaLnBrk="1" latinLnBrk="0" hangingPunct="1">
              <a:spcBef>
                <a:spcPts val="2000"/>
              </a:spcBef>
              <a:buFont typeface="Wingdings 2" pitchFamily="18" charset="2"/>
              <a:buNone/>
              <a:defRPr sz="2000" kern="1200">
                <a:solidFill>
                  <a:schemeClr val="tx1"/>
                </a:solidFill>
                <a:latin typeface="+mn-lt"/>
                <a:ea typeface="+mn-ea"/>
                <a:cs typeface="+mn-cs"/>
              </a:defRPr>
            </a:lvl1pPr>
          </a:lstStyle>
          <a:p>
            <a:pPr lvl="0"/>
            <a:r>
              <a:rPr lang="en-US" noProof="0" smtClean="0"/>
              <a:t>Click icon to add media</a:t>
            </a:r>
            <a:endParaRPr noProof="0"/>
          </a:p>
        </p:txBody>
      </p:sp>
      <p:sp>
        <p:nvSpPr>
          <p:cNvPr id="7" name="Date Placeholder 4"/>
          <p:cNvSpPr>
            <a:spLocks noGrp="1"/>
          </p:cNvSpPr>
          <p:nvPr>
            <p:ph type="dt" sz="half" idx="15"/>
          </p:nvPr>
        </p:nvSpPr>
        <p:spPr/>
        <p:txBody>
          <a:bodyPr/>
          <a:lstStyle>
            <a:lvl1pPr>
              <a:defRPr/>
            </a:lvl1pPr>
          </a:lstStyle>
          <a:p>
            <a:fld id="{9F38A987-575A-4935-B50C-B3088709B82B}" type="datetime1">
              <a:rPr lang="en-US" altLang="en-US"/>
              <a:pPr/>
              <a:t>4/21/2015</a:t>
            </a:fld>
            <a:endParaRPr lang="en-US" altLang="en-US"/>
          </a:p>
        </p:txBody>
      </p:sp>
      <p:sp>
        <p:nvSpPr>
          <p:cNvPr id="9" name="Footer Placeholder 5"/>
          <p:cNvSpPr>
            <a:spLocks noGrp="1"/>
          </p:cNvSpPr>
          <p:nvPr>
            <p:ph type="ftr" sz="quarter" idx="16"/>
          </p:nvPr>
        </p:nvSpPr>
        <p:spPr/>
        <p:txBody>
          <a:bodyPr/>
          <a:lstStyle>
            <a:lvl1pPr>
              <a:defRPr/>
            </a:lvl1pPr>
          </a:lstStyle>
          <a:p>
            <a:pPr>
              <a:defRPr/>
            </a:pPr>
            <a:endParaRPr lang="en-US"/>
          </a:p>
        </p:txBody>
      </p:sp>
      <p:sp>
        <p:nvSpPr>
          <p:cNvPr id="10" name="Slide Number Placeholder 6"/>
          <p:cNvSpPr>
            <a:spLocks noGrp="1"/>
          </p:cNvSpPr>
          <p:nvPr>
            <p:ph type="sldNum" sz="quarter" idx="17"/>
          </p:nvPr>
        </p:nvSpPr>
        <p:spPr/>
        <p:txBody>
          <a:bodyPr/>
          <a:lstStyle>
            <a:lvl1pPr>
              <a:defRPr/>
            </a:lvl1pPr>
          </a:lstStyle>
          <a:p>
            <a:fld id="{61FDE163-1D6A-49A1-9D12-CFBE71F60ABD}" type="slidenum">
              <a:rPr lang="en-US" altLang="en-US"/>
              <a:pPr/>
              <a:t>‹#›</a:t>
            </a:fld>
            <a:endParaRPr lang="en-US" altLang="en-US"/>
          </a:p>
        </p:txBody>
      </p:sp>
    </p:spTree>
    <p:extLst>
      <p:ext uri="{BB962C8B-B14F-4D97-AF65-F5344CB8AC3E}">
        <p14:creationId xmlns:p14="http://schemas.microsoft.com/office/powerpoint/2010/main" val="32820525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3"/>
          <p:cNvSpPr/>
          <p:nvPr/>
        </p:nvSpPr>
        <p:spPr>
          <a:xfrm>
            <a:off x="280988" y="1525588"/>
            <a:ext cx="8558212"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a:p>
        </p:txBody>
      </p:sp>
      <p:sp>
        <p:nvSpPr>
          <p:cNvPr id="5" name="Freeform 4"/>
          <p:cNvSpPr/>
          <p:nvPr/>
        </p:nvSpPr>
        <p:spPr>
          <a:xfrm>
            <a:off x="280988" y="6399213"/>
            <a:ext cx="8558212"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fld id="{1D704B15-29E5-47E8-969F-098172C9DD00}" type="datetime1">
              <a:rPr lang="en-US" altLang="en-US"/>
              <a:pPr/>
              <a:t>4/21/2015</a:t>
            </a:fld>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F9D0A67B-679F-4A8F-827D-FEF7797EF5C6}" type="slidenum">
              <a:rPr lang="en-US" altLang="en-US"/>
              <a:pPr/>
              <a:t>‹#›</a:t>
            </a:fld>
            <a:endParaRPr lang="en-US" altLang="en-US"/>
          </a:p>
        </p:txBody>
      </p:sp>
    </p:spTree>
    <p:extLst>
      <p:ext uri="{BB962C8B-B14F-4D97-AF65-F5344CB8AC3E}">
        <p14:creationId xmlns:p14="http://schemas.microsoft.com/office/powerpoint/2010/main" val="38437714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3"/>
          <p:cNvSpPr/>
          <p:nvPr/>
        </p:nvSpPr>
        <p:spPr>
          <a:xfrm>
            <a:off x="280988" y="258763"/>
            <a:ext cx="8558212"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a:p>
        </p:txBody>
      </p:sp>
      <p:sp>
        <p:nvSpPr>
          <p:cNvPr id="5" name="Freeform 4"/>
          <p:cNvSpPr/>
          <p:nvPr/>
        </p:nvSpPr>
        <p:spPr>
          <a:xfrm>
            <a:off x="280988" y="6399213"/>
            <a:ext cx="8558212"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a:p>
        </p:txBody>
      </p:sp>
      <p:sp>
        <p:nvSpPr>
          <p:cNvPr id="2" name="Vertical Title 1"/>
          <p:cNvSpPr>
            <a:spLocks noGrp="1"/>
          </p:cNvSpPr>
          <p:nvPr>
            <p:ph type="title" orient="vert"/>
          </p:nvPr>
        </p:nvSpPr>
        <p:spPr>
          <a:xfrm>
            <a:off x="7391400" y="458788"/>
            <a:ext cx="1447800" cy="5792787"/>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41350" y="458788"/>
            <a:ext cx="6521450" cy="5792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fld id="{F4CC63AE-96C0-4F81-A6BF-B86FEB19B4FC}" type="datetime1">
              <a:rPr lang="en-US" altLang="en-US"/>
              <a:pPr/>
              <a:t>4/21/2015</a:t>
            </a:fld>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E75FB038-B3C7-49E1-82B3-CB987F6F9BC4}" type="slidenum">
              <a:rPr lang="en-US" altLang="en-US"/>
              <a:pPr/>
              <a:t>‹#›</a:t>
            </a:fld>
            <a:endParaRPr lang="en-US" altLang="en-US"/>
          </a:p>
        </p:txBody>
      </p:sp>
    </p:spTree>
    <p:extLst>
      <p:ext uri="{BB962C8B-B14F-4D97-AF65-F5344CB8AC3E}">
        <p14:creationId xmlns:p14="http://schemas.microsoft.com/office/powerpoint/2010/main" val="1254131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3"/>
          <p:cNvSpPr/>
          <p:nvPr/>
        </p:nvSpPr>
        <p:spPr>
          <a:xfrm>
            <a:off x="280988" y="1525588"/>
            <a:ext cx="8558212"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a:p>
        </p:txBody>
      </p:sp>
      <p:sp>
        <p:nvSpPr>
          <p:cNvPr id="5" name="Freeform 4"/>
          <p:cNvSpPr/>
          <p:nvPr/>
        </p:nvSpPr>
        <p:spPr>
          <a:xfrm>
            <a:off x="280988" y="6399213"/>
            <a:ext cx="8558212"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fld id="{BB9AABA8-5E0B-4022-898B-79693978E294}" type="datetime1">
              <a:rPr lang="en-US" altLang="en-US"/>
              <a:pPr/>
              <a:t>4/21/2015</a:t>
            </a:fld>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4CD94AA2-DA14-4FF7-8A9B-82F8763093E5}" type="slidenum">
              <a:rPr lang="en-US" altLang="en-US"/>
              <a:pPr/>
              <a:t>‹#›</a:t>
            </a:fld>
            <a:endParaRPr lang="en-US" altLang="en-US"/>
          </a:p>
        </p:txBody>
      </p:sp>
    </p:spTree>
    <p:extLst>
      <p:ext uri="{BB962C8B-B14F-4D97-AF65-F5344CB8AC3E}">
        <p14:creationId xmlns:p14="http://schemas.microsoft.com/office/powerpoint/2010/main" val="4151309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371725" y="381000"/>
            <a:ext cx="4400550" cy="3048000"/>
          </a:xfrm>
          <a:noFill/>
          <a:ln w="44450">
            <a:solidFill>
              <a:schemeClr val="bg1"/>
            </a:solidFill>
            <a:miter lim="800000"/>
          </a:ln>
        </p:spPr>
        <p:style>
          <a:lnRef idx="1">
            <a:schemeClr val="dk1"/>
          </a:lnRef>
          <a:fillRef idx="3">
            <a:schemeClr val="dk1"/>
          </a:fillRef>
          <a:effectRef idx="2">
            <a:schemeClr val="dk1"/>
          </a:effectRef>
          <a:fontRef idx="none"/>
        </p:style>
        <p:txBody>
          <a:bodyPr rtlCol="0">
            <a:normAutofit/>
          </a:bodyPr>
          <a:lstStyle>
            <a:lvl1pPr>
              <a:buNone/>
              <a:defRPr sz="2000"/>
            </a:lvl1pPr>
          </a:lstStyle>
          <a:p>
            <a:pPr lvl="0"/>
            <a:r>
              <a:rPr lang="en-US" noProof="0" smtClean="0"/>
              <a:t>Click icon to add picture</a:t>
            </a:r>
            <a:endParaRPr noProof="0"/>
          </a:p>
        </p:txBody>
      </p:sp>
      <p:sp>
        <p:nvSpPr>
          <p:cNvPr id="2" name="Title 1"/>
          <p:cNvSpPr>
            <a:spLocks noGrp="1"/>
          </p:cNvSpPr>
          <p:nvPr>
            <p:ph type="ctrTitle"/>
          </p:nvPr>
        </p:nvSpPr>
        <p:spPr>
          <a:xfrm>
            <a:off x="641350" y="4146363"/>
            <a:ext cx="7856538" cy="1470025"/>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641350" y="5620871"/>
            <a:ext cx="7856538" cy="614081"/>
          </a:xfrm>
        </p:spPr>
        <p:txBody>
          <a:bodyPr>
            <a:normAutofit/>
          </a:bodyPr>
          <a:lstStyle>
            <a:lvl1pPr marL="0" indent="0" algn="ct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5" name="Date Placeholder 3"/>
          <p:cNvSpPr>
            <a:spLocks noGrp="1"/>
          </p:cNvSpPr>
          <p:nvPr>
            <p:ph type="dt" sz="half" idx="14"/>
          </p:nvPr>
        </p:nvSpPr>
        <p:spPr/>
        <p:txBody>
          <a:bodyPr/>
          <a:lstStyle>
            <a:lvl1pPr>
              <a:defRPr/>
            </a:lvl1pPr>
          </a:lstStyle>
          <a:p>
            <a:fld id="{3FA8A373-CFC6-4AB9-977D-096C73554FCB}" type="datetime1">
              <a:rPr lang="en-US" altLang="en-US"/>
              <a:pPr/>
              <a:t>4/21/2015</a:t>
            </a:fld>
            <a:endParaRPr lang="en-US" alt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fld id="{064ACE68-E870-457B-AF7C-98C9678761AA}" type="slidenum">
              <a:rPr lang="en-US" altLang="en-US"/>
              <a:pPr/>
              <a:t>‹#›</a:t>
            </a:fld>
            <a:endParaRPr lang="en-US" altLang="en-US"/>
          </a:p>
        </p:txBody>
      </p:sp>
    </p:spTree>
    <p:extLst>
      <p:ext uri="{BB962C8B-B14F-4D97-AF65-F5344CB8AC3E}">
        <p14:creationId xmlns:p14="http://schemas.microsoft.com/office/powerpoint/2010/main" val="1370170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017059"/>
            <a:ext cx="7772400" cy="1655064"/>
          </a:xfrm>
        </p:spPr>
        <p:txBody>
          <a:bodyPr rtlCol="0">
            <a:noAutofit/>
          </a:bodyPr>
          <a:lstStyle>
            <a:lvl1pPr algn="ctr" defTabSz="914400" rtl="0" eaLnBrk="1" latinLnBrk="0" hangingPunct="1">
              <a:spcBef>
                <a:spcPct val="0"/>
              </a:spcBef>
              <a:buNone/>
              <a:defRPr sz="5400" b="0"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85800" y="3662979"/>
            <a:ext cx="7772400" cy="1500187"/>
          </a:xfrm>
        </p:spPr>
        <p:txBody>
          <a:bodyPr rtlCol="0">
            <a:normAutofit/>
          </a:bodyPr>
          <a:lstStyle>
            <a:lvl1pPr marL="0" indent="0" algn="ctr">
              <a:spcBef>
                <a:spcPts val="300"/>
              </a:spcBef>
              <a:buNone/>
              <a:defRPr sz="1800" kern="1200">
                <a:solidFill>
                  <a:schemeClr val="tx1">
                    <a:tint val="7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B810763-60BD-4350-962B-B9708EFFFC66}" type="datetime1">
              <a:rPr lang="en-US" altLang="en-US"/>
              <a:pPr/>
              <a:t>4/21/2015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39A54D2-92BE-45D5-80B4-FE7924D3EEAA}" type="slidenum">
              <a:rPr lang="en-US" altLang="en-US"/>
              <a:pPr/>
              <a:t>‹#›</a:t>
            </a:fld>
            <a:endParaRPr lang="en-US" altLang="en-US"/>
          </a:p>
        </p:txBody>
      </p:sp>
    </p:spTree>
    <p:extLst>
      <p:ext uri="{BB962C8B-B14F-4D97-AF65-F5344CB8AC3E}">
        <p14:creationId xmlns:p14="http://schemas.microsoft.com/office/powerpoint/2010/main" val="301398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4"/>
          <p:cNvSpPr/>
          <p:nvPr/>
        </p:nvSpPr>
        <p:spPr>
          <a:xfrm>
            <a:off x="280988" y="1525588"/>
            <a:ext cx="8558212"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a:p>
        </p:txBody>
      </p:sp>
      <p:sp>
        <p:nvSpPr>
          <p:cNvPr id="6" name="Freeform 5"/>
          <p:cNvSpPr/>
          <p:nvPr/>
        </p:nvSpPr>
        <p:spPr>
          <a:xfrm>
            <a:off x="280988" y="6399213"/>
            <a:ext cx="8558212"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41350" y="1600200"/>
            <a:ext cx="3749040" cy="4651375"/>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49501" y="1600200"/>
            <a:ext cx="3749040" cy="4651375"/>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0"/>
          </p:nvPr>
        </p:nvSpPr>
        <p:spPr/>
        <p:txBody>
          <a:bodyPr/>
          <a:lstStyle>
            <a:lvl1pPr>
              <a:defRPr/>
            </a:lvl1pPr>
          </a:lstStyle>
          <a:p>
            <a:fld id="{10BCC69B-216F-4086-B44E-2BC4B68693D4}" type="datetime1">
              <a:rPr lang="en-US" altLang="en-US"/>
              <a:pPr/>
              <a:t>4/21/2015</a:t>
            </a:fld>
            <a:endParaRPr lang="en-US" alt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fld id="{6CB4C443-8A4B-494D-BCA8-1976823CFC97}" type="slidenum">
              <a:rPr lang="en-US" altLang="en-US"/>
              <a:pPr/>
              <a:t>‹#›</a:t>
            </a:fld>
            <a:endParaRPr lang="en-US" altLang="en-US"/>
          </a:p>
        </p:txBody>
      </p:sp>
    </p:spTree>
    <p:extLst>
      <p:ext uri="{BB962C8B-B14F-4D97-AF65-F5344CB8AC3E}">
        <p14:creationId xmlns:p14="http://schemas.microsoft.com/office/powerpoint/2010/main" val="4088769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6"/>
          <p:cNvSpPr/>
          <p:nvPr/>
        </p:nvSpPr>
        <p:spPr>
          <a:xfrm>
            <a:off x="280988" y="1525588"/>
            <a:ext cx="8558212"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a:p>
        </p:txBody>
      </p:sp>
      <p:sp>
        <p:nvSpPr>
          <p:cNvPr id="8" name="Freeform 7"/>
          <p:cNvSpPr/>
          <p:nvPr/>
        </p:nvSpPr>
        <p:spPr>
          <a:xfrm>
            <a:off x="280988" y="6399213"/>
            <a:ext cx="8558212"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41350" y="1532964"/>
            <a:ext cx="3749040" cy="833718"/>
          </a:xfrm>
        </p:spPr>
        <p:txBody>
          <a:bodyPr anchor="ctr">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41350" y="2362200"/>
            <a:ext cx="3749040" cy="3889375"/>
          </a:xfrm>
        </p:spPr>
        <p:txBody>
          <a:bodyPr>
            <a:normAutofit/>
          </a:bodyPr>
          <a:lstStyle>
            <a:lvl1pPr>
              <a:defRPr sz="2400"/>
            </a:lvl1pPr>
            <a:lvl2pPr>
              <a:defRPr sz="22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2601" y="1532964"/>
            <a:ext cx="3749040" cy="833718"/>
          </a:xfrm>
        </p:spPr>
        <p:txBody>
          <a:bodyPr anchor="ctr">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2601" y="2362200"/>
            <a:ext cx="3749040" cy="3889375"/>
          </a:xfrm>
        </p:spPr>
        <p:txBody>
          <a:bodyPr>
            <a:normAutofit/>
          </a:bodyPr>
          <a:lstStyle>
            <a:lvl1pPr>
              <a:defRPr sz="2400"/>
            </a:lvl1pPr>
            <a:lvl2pPr>
              <a:defRPr sz="22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6"/>
          <p:cNvSpPr>
            <a:spLocks noGrp="1"/>
          </p:cNvSpPr>
          <p:nvPr>
            <p:ph type="dt" sz="half" idx="10"/>
          </p:nvPr>
        </p:nvSpPr>
        <p:spPr/>
        <p:txBody>
          <a:bodyPr/>
          <a:lstStyle>
            <a:lvl1pPr>
              <a:defRPr/>
            </a:lvl1pPr>
          </a:lstStyle>
          <a:p>
            <a:fld id="{77AB9027-7FAC-464A-AB4D-111D8FA08061}" type="datetime1">
              <a:rPr lang="en-US" altLang="en-US"/>
              <a:pPr/>
              <a:t>4/21/2015</a:t>
            </a:fld>
            <a:endParaRPr lang="en-US" alt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8"/>
          <p:cNvSpPr>
            <a:spLocks noGrp="1"/>
          </p:cNvSpPr>
          <p:nvPr>
            <p:ph type="sldNum" sz="quarter" idx="12"/>
          </p:nvPr>
        </p:nvSpPr>
        <p:spPr/>
        <p:txBody>
          <a:bodyPr/>
          <a:lstStyle>
            <a:lvl1pPr>
              <a:defRPr/>
            </a:lvl1pPr>
          </a:lstStyle>
          <a:p>
            <a:fld id="{0094C92E-4C3E-453C-9AB7-9147EE75D3E7}" type="slidenum">
              <a:rPr lang="en-US" altLang="en-US"/>
              <a:pPr/>
              <a:t>‹#›</a:t>
            </a:fld>
            <a:endParaRPr lang="en-US" altLang="en-US"/>
          </a:p>
        </p:txBody>
      </p:sp>
    </p:spTree>
    <p:extLst>
      <p:ext uri="{BB962C8B-B14F-4D97-AF65-F5344CB8AC3E}">
        <p14:creationId xmlns:p14="http://schemas.microsoft.com/office/powerpoint/2010/main" val="743449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2"/>
          <p:cNvSpPr/>
          <p:nvPr/>
        </p:nvSpPr>
        <p:spPr>
          <a:xfrm>
            <a:off x="280988" y="1525588"/>
            <a:ext cx="8558212"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a:p>
        </p:txBody>
      </p:sp>
      <p:sp>
        <p:nvSpPr>
          <p:cNvPr id="4" name="Freeform 3"/>
          <p:cNvSpPr/>
          <p:nvPr/>
        </p:nvSpPr>
        <p:spPr>
          <a:xfrm>
            <a:off x="280988" y="6399213"/>
            <a:ext cx="8558212"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a:p>
        </p:txBody>
      </p:sp>
      <p:sp>
        <p:nvSpPr>
          <p:cNvPr id="5" name="Freeform 4"/>
          <p:cNvSpPr/>
          <p:nvPr/>
        </p:nvSpPr>
        <p:spPr>
          <a:xfrm>
            <a:off x="280988" y="1525588"/>
            <a:ext cx="8558212"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a:p>
        </p:txBody>
      </p:sp>
      <p:sp>
        <p:nvSpPr>
          <p:cNvPr id="6" name="Freeform 5"/>
          <p:cNvSpPr/>
          <p:nvPr/>
        </p:nvSpPr>
        <p:spPr>
          <a:xfrm>
            <a:off x="280988" y="6399213"/>
            <a:ext cx="8558212"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a:p>
        </p:txBody>
      </p:sp>
      <p:sp>
        <p:nvSpPr>
          <p:cNvPr id="7" name="Freeform 6"/>
          <p:cNvSpPr/>
          <p:nvPr/>
        </p:nvSpPr>
        <p:spPr>
          <a:xfrm>
            <a:off x="280988" y="1525588"/>
            <a:ext cx="8558212"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a:p>
        </p:txBody>
      </p:sp>
      <p:sp>
        <p:nvSpPr>
          <p:cNvPr id="8" name="Freeform 7"/>
          <p:cNvSpPr/>
          <p:nvPr/>
        </p:nvSpPr>
        <p:spPr>
          <a:xfrm>
            <a:off x="280988" y="6399213"/>
            <a:ext cx="8558212"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a:p>
        </p:txBody>
      </p:sp>
      <p:sp>
        <p:nvSpPr>
          <p:cNvPr id="9" name="Freeform 8"/>
          <p:cNvSpPr/>
          <p:nvPr/>
        </p:nvSpPr>
        <p:spPr>
          <a:xfrm>
            <a:off x="280988" y="1525588"/>
            <a:ext cx="8558212"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a:p>
        </p:txBody>
      </p:sp>
      <p:sp>
        <p:nvSpPr>
          <p:cNvPr id="10" name="Freeform 9"/>
          <p:cNvSpPr/>
          <p:nvPr/>
        </p:nvSpPr>
        <p:spPr>
          <a:xfrm>
            <a:off x="280988" y="6399213"/>
            <a:ext cx="8558212"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11" name="Date Placeholder 2"/>
          <p:cNvSpPr>
            <a:spLocks noGrp="1"/>
          </p:cNvSpPr>
          <p:nvPr>
            <p:ph type="dt" sz="half" idx="10"/>
          </p:nvPr>
        </p:nvSpPr>
        <p:spPr/>
        <p:txBody>
          <a:bodyPr/>
          <a:lstStyle>
            <a:lvl1pPr>
              <a:defRPr/>
            </a:lvl1pPr>
          </a:lstStyle>
          <a:p>
            <a:fld id="{0181E524-759C-488D-9508-F5A864773111}" type="datetime1">
              <a:rPr lang="en-US" altLang="en-US"/>
              <a:pPr/>
              <a:t>4/21/2015</a:t>
            </a:fld>
            <a:endParaRPr lang="en-US" altLang="en-US"/>
          </a:p>
        </p:txBody>
      </p:sp>
      <p:sp>
        <p:nvSpPr>
          <p:cNvPr id="12" name="Footer Placeholder 3"/>
          <p:cNvSpPr>
            <a:spLocks noGrp="1"/>
          </p:cNvSpPr>
          <p:nvPr>
            <p:ph type="ftr" sz="quarter" idx="11"/>
          </p:nvPr>
        </p:nvSpPr>
        <p:spPr/>
        <p:txBody>
          <a:bodyPr/>
          <a:lstStyle>
            <a:lvl1pPr>
              <a:defRPr/>
            </a:lvl1pPr>
          </a:lstStyle>
          <a:p>
            <a:pPr>
              <a:defRPr/>
            </a:pPr>
            <a:endParaRPr lang="en-US"/>
          </a:p>
        </p:txBody>
      </p:sp>
      <p:sp>
        <p:nvSpPr>
          <p:cNvPr id="13" name="Slide Number Placeholder 4"/>
          <p:cNvSpPr>
            <a:spLocks noGrp="1"/>
          </p:cNvSpPr>
          <p:nvPr>
            <p:ph type="sldNum" sz="quarter" idx="12"/>
          </p:nvPr>
        </p:nvSpPr>
        <p:spPr/>
        <p:txBody>
          <a:bodyPr/>
          <a:lstStyle>
            <a:lvl1pPr>
              <a:defRPr/>
            </a:lvl1pPr>
          </a:lstStyle>
          <a:p>
            <a:fld id="{DFAF6AA9-4AEB-4868-933A-53F58FC307E4}" type="slidenum">
              <a:rPr lang="en-US" altLang="en-US"/>
              <a:pPr/>
              <a:t>‹#›</a:t>
            </a:fld>
            <a:endParaRPr lang="en-US" altLang="en-US"/>
          </a:p>
        </p:txBody>
      </p:sp>
    </p:spTree>
    <p:extLst>
      <p:ext uri="{BB962C8B-B14F-4D97-AF65-F5344CB8AC3E}">
        <p14:creationId xmlns:p14="http://schemas.microsoft.com/office/powerpoint/2010/main" val="2799108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07D9E8AB-5CDA-408B-9260-8A6FA8C3B578}" type="datetime1">
              <a:rPr lang="en-US" altLang="en-US"/>
              <a:pPr/>
              <a:t>4/21/2015</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FDA19E5E-8B59-435F-B5C1-6D0C0D5A6E5C}" type="slidenum">
              <a:rPr lang="en-US" altLang="en-US"/>
              <a:pPr/>
              <a:t>‹#›</a:t>
            </a:fld>
            <a:endParaRPr lang="en-US" altLang="en-US"/>
          </a:p>
        </p:txBody>
      </p:sp>
    </p:spTree>
    <p:extLst>
      <p:ext uri="{BB962C8B-B14F-4D97-AF65-F5344CB8AC3E}">
        <p14:creationId xmlns:p14="http://schemas.microsoft.com/office/powerpoint/2010/main" val="330111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4"/>
          <p:cNvSpPr/>
          <p:nvPr/>
        </p:nvSpPr>
        <p:spPr>
          <a:xfrm>
            <a:off x="280988" y="258763"/>
            <a:ext cx="8558212"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a:p>
        </p:txBody>
      </p:sp>
      <p:sp>
        <p:nvSpPr>
          <p:cNvPr id="6" name="Freeform 5"/>
          <p:cNvSpPr/>
          <p:nvPr/>
        </p:nvSpPr>
        <p:spPr>
          <a:xfrm>
            <a:off x="280988" y="6399213"/>
            <a:ext cx="8558212"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624340" y="802910"/>
            <a:ext cx="3474720" cy="1162050"/>
          </a:xfrm>
        </p:spPr>
        <p:txBody>
          <a:bodyPr>
            <a:normAutofit/>
          </a:bodyPr>
          <a:lstStyle>
            <a:lvl1pPr algn="ctr">
              <a:defRPr sz="2400" b="0"/>
            </a:lvl1pPr>
          </a:lstStyle>
          <a:p>
            <a:r>
              <a:rPr lang="en-US" smtClean="0"/>
              <a:t>Click to edit Master title style</a:t>
            </a:r>
            <a:endParaRPr/>
          </a:p>
        </p:txBody>
      </p:sp>
      <p:sp>
        <p:nvSpPr>
          <p:cNvPr id="3" name="Content Placeholder 2"/>
          <p:cNvSpPr>
            <a:spLocks noGrp="1"/>
          </p:cNvSpPr>
          <p:nvPr>
            <p:ph idx="1"/>
          </p:nvPr>
        </p:nvSpPr>
        <p:spPr>
          <a:xfrm>
            <a:off x="4562010" y="449705"/>
            <a:ext cx="3931920" cy="5781388"/>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24340" y="2057399"/>
            <a:ext cx="3474720" cy="3733801"/>
          </a:xfrm>
        </p:spPr>
        <p:txBody>
          <a:bodyPr>
            <a:normAutofit/>
          </a:bodyPr>
          <a:lstStyle>
            <a:lvl1pPr marL="0" indent="0" algn="ctr">
              <a:lnSpc>
                <a:spcPct val="110000"/>
              </a:lnSpc>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fld id="{31517DD8-FE16-4372-A974-4E51C8487C8C}" type="datetime1">
              <a:rPr lang="en-US" altLang="en-US"/>
              <a:pPr/>
              <a:t>4/21/2015</a:t>
            </a:fld>
            <a:endParaRPr lang="en-US" alt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fld id="{7384B1B9-1022-4DB6-A9C7-D6556AC28705}" type="slidenum">
              <a:rPr lang="en-US" altLang="en-US"/>
              <a:pPr/>
              <a:t>‹#›</a:t>
            </a:fld>
            <a:endParaRPr lang="en-US" altLang="en-US"/>
          </a:p>
        </p:txBody>
      </p:sp>
    </p:spTree>
    <p:extLst>
      <p:ext uri="{BB962C8B-B14F-4D97-AF65-F5344CB8AC3E}">
        <p14:creationId xmlns:p14="http://schemas.microsoft.com/office/powerpoint/2010/main" val="1356296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41350" y="107950"/>
            <a:ext cx="7856538"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19125" y="1600200"/>
            <a:ext cx="7878763" cy="463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3505200" y="6356350"/>
            <a:ext cx="2133600" cy="365125"/>
          </a:xfrm>
          <a:prstGeom prst="rect">
            <a:avLst/>
          </a:prstGeom>
        </p:spPr>
        <p:txBody>
          <a:bodyPr vert="horz" wrap="square" lIns="0" tIns="45720" rIns="0" bIns="45720" numCol="1" anchor="ctr" anchorCtr="0" compatLnSpc="1">
            <a:prstTxWarp prst="textNoShape">
              <a:avLst/>
            </a:prstTxWarp>
          </a:bodyPr>
          <a:lstStyle>
            <a:lvl1pPr algn="ctr">
              <a:defRPr sz="1100">
                <a:solidFill>
                  <a:srgbClr val="BFBFBF"/>
                </a:solidFill>
                <a:latin typeface="Corbel" panose="020B0503020204020204" pitchFamily="34" charset="0"/>
              </a:defRPr>
            </a:lvl1pPr>
          </a:lstStyle>
          <a:p>
            <a:fld id="{57343E86-CA60-436C-9F20-B8A8775D5066}" type="datetime1">
              <a:rPr lang="en-US" altLang="en-US"/>
              <a:pPr/>
              <a:t>4/21/2015</a:t>
            </a:fld>
            <a:endParaRPr lang="en-US" altLang="en-US"/>
          </a:p>
        </p:txBody>
      </p:sp>
      <p:sp>
        <p:nvSpPr>
          <p:cNvPr id="5" name="Footer Placeholder 4"/>
          <p:cNvSpPr>
            <a:spLocks noGrp="1"/>
          </p:cNvSpPr>
          <p:nvPr>
            <p:ph type="ftr" sz="quarter" idx="3"/>
          </p:nvPr>
        </p:nvSpPr>
        <p:spPr>
          <a:xfrm>
            <a:off x="280988" y="6356350"/>
            <a:ext cx="2895600" cy="365125"/>
          </a:xfrm>
          <a:prstGeom prst="rect">
            <a:avLst/>
          </a:prstGeom>
        </p:spPr>
        <p:txBody>
          <a:bodyPr vert="horz" lIns="0" tIns="45720" rIns="0" bIns="45720" rtlCol="0" anchor="ctr"/>
          <a:lstStyle>
            <a:lvl1pPr algn="l" fontAlgn="auto">
              <a:spcBef>
                <a:spcPts val="0"/>
              </a:spcBef>
              <a:spcAft>
                <a:spcPts val="0"/>
              </a:spcAft>
              <a:defRPr sz="1100">
                <a:solidFill>
                  <a:schemeClr val="tx1">
                    <a:lumMod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077200" y="6356350"/>
            <a:ext cx="762000" cy="365125"/>
          </a:xfrm>
          <a:prstGeom prst="rect">
            <a:avLst/>
          </a:prstGeom>
        </p:spPr>
        <p:txBody>
          <a:bodyPr vert="horz" wrap="square" lIns="0" tIns="45720" rIns="0" bIns="45720" numCol="1" anchor="ctr" anchorCtr="0" compatLnSpc="1">
            <a:prstTxWarp prst="textNoShape">
              <a:avLst/>
            </a:prstTxWarp>
          </a:bodyPr>
          <a:lstStyle>
            <a:lvl1pPr algn="r">
              <a:defRPr sz="1100">
                <a:solidFill>
                  <a:srgbClr val="BFBFBF"/>
                </a:solidFill>
                <a:latin typeface="Corbel" panose="020B0503020204020204" pitchFamily="34" charset="0"/>
              </a:defRPr>
            </a:lvl1pPr>
          </a:lstStyle>
          <a:p>
            <a:fld id="{10541153-958C-4D71-893E-8C182028B61B}"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827" r:id="rId1"/>
    <p:sldLayoutId id="2147483828" r:id="rId2"/>
    <p:sldLayoutId id="2147483824" r:id="rId3"/>
    <p:sldLayoutId id="2147483825" r:id="rId4"/>
    <p:sldLayoutId id="2147483829" r:id="rId5"/>
    <p:sldLayoutId id="2147483830" r:id="rId6"/>
    <p:sldLayoutId id="2147483831" r:id="rId7"/>
    <p:sldLayoutId id="2147483826" r:id="rId8"/>
    <p:sldLayoutId id="2147483832" r:id="rId9"/>
    <p:sldLayoutId id="2147483833" r:id="rId10"/>
    <p:sldLayoutId id="2147483834" r:id="rId11"/>
    <p:sldLayoutId id="2147483835" r:id="rId12"/>
    <p:sldLayoutId id="2147483836" r:id="rId13"/>
    <p:sldLayoutId id="2147483837" r:id="rId14"/>
    <p:sldLayoutId id="2147483838" r:id="rId15"/>
  </p:sldLayoutIdLst>
  <p:txStyles>
    <p:titleStyle>
      <a:lvl1pPr algn="ctr" rtl="0" eaLnBrk="0" fontAlgn="base" hangingPunct="0">
        <a:spcBef>
          <a:spcPct val="0"/>
        </a:spcBef>
        <a:spcAft>
          <a:spcPct val="0"/>
        </a:spcAft>
        <a:defRPr sz="4800" kern="1200">
          <a:solidFill>
            <a:schemeClr val="tx1"/>
          </a:solidFill>
          <a:latin typeface="+mj-lt"/>
          <a:ea typeface="ＭＳ Ｐゴシック" pitchFamily="-109" charset="-128"/>
          <a:cs typeface="ＭＳ Ｐゴシック" pitchFamily="-109" charset="-128"/>
        </a:defRPr>
      </a:lvl1pPr>
      <a:lvl2pPr algn="ctr" rtl="0" eaLnBrk="0" fontAlgn="base" hangingPunct="0">
        <a:spcBef>
          <a:spcPct val="0"/>
        </a:spcBef>
        <a:spcAft>
          <a:spcPct val="0"/>
        </a:spcAft>
        <a:defRPr sz="4800">
          <a:solidFill>
            <a:schemeClr val="tx1"/>
          </a:solidFill>
          <a:latin typeface="Corbel" pitchFamily="-109" charset="0"/>
          <a:ea typeface="ＭＳ Ｐゴシック" pitchFamily="-109" charset="-128"/>
          <a:cs typeface="ＭＳ Ｐゴシック" pitchFamily="-109" charset="-128"/>
        </a:defRPr>
      </a:lvl2pPr>
      <a:lvl3pPr algn="ctr" rtl="0" eaLnBrk="0" fontAlgn="base" hangingPunct="0">
        <a:spcBef>
          <a:spcPct val="0"/>
        </a:spcBef>
        <a:spcAft>
          <a:spcPct val="0"/>
        </a:spcAft>
        <a:defRPr sz="4800">
          <a:solidFill>
            <a:schemeClr val="tx1"/>
          </a:solidFill>
          <a:latin typeface="Corbel" pitchFamily="-109" charset="0"/>
          <a:ea typeface="ＭＳ Ｐゴシック" pitchFamily="-109" charset="-128"/>
          <a:cs typeface="ＭＳ Ｐゴシック" pitchFamily="-109" charset="-128"/>
        </a:defRPr>
      </a:lvl3pPr>
      <a:lvl4pPr algn="ctr" rtl="0" eaLnBrk="0" fontAlgn="base" hangingPunct="0">
        <a:spcBef>
          <a:spcPct val="0"/>
        </a:spcBef>
        <a:spcAft>
          <a:spcPct val="0"/>
        </a:spcAft>
        <a:defRPr sz="4800">
          <a:solidFill>
            <a:schemeClr val="tx1"/>
          </a:solidFill>
          <a:latin typeface="Corbel" pitchFamily="-109" charset="0"/>
          <a:ea typeface="ＭＳ Ｐゴシック" pitchFamily="-109" charset="-128"/>
          <a:cs typeface="ＭＳ Ｐゴシック" pitchFamily="-109" charset="-128"/>
        </a:defRPr>
      </a:lvl4pPr>
      <a:lvl5pPr algn="ctr" rtl="0" eaLnBrk="0" fontAlgn="base" hangingPunct="0">
        <a:spcBef>
          <a:spcPct val="0"/>
        </a:spcBef>
        <a:spcAft>
          <a:spcPct val="0"/>
        </a:spcAft>
        <a:defRPr sz="4800">
          <a:solidFill>
            <a:schemeClr val="tx1"/>
          </a:solidFill>
          <a:latin typeface="Corbel" pitchFamily="-109" charset="0"/>
          <a:ea typeface="ＭＳ Ｐゴシック" pitchFamily="-109" charset="-128"/>
          <a:cs typeface="ＭＳ Ｐゴシック" pitchFamily="-109" charset="-128"/>
        </a:defRPr>
      </a:lvl5pPr>
      <a:lvl6pPr marL="457200" algn="ctr" rtl="0" fontAlgn="base">
        <a:spcBef>
          <a:spcPct val="0"/>
        </a:spcBef>
        <a:spcAft>
          <a:spcPct val="0"/>
        </a:spcAft>
        <a:defRPr sz="4800">
          <a:solidFill>
            <a:schemeClr val="tx1"/>
          </a:solidFill>
          <a:latin typeface="Corbel" pitchFamily="-109" charset="0"/>
          <a:ea typeface="ＭＳ Ｐゴシック" pitchFamily="-109" charset="-128"/>
          <a:cs typeface="ＭＳ Ｐゴシック" pitchFamily="-109" charset="-128"/>
        </a:defRPr>
      </a:lvl6pPr>
      <a:lvl7pPr marL="914400" algn="ctr" rtl="0" fontAlgn="base">
        <a:spcBef>
          <a:spcPct val="0"/>
        </a:spcBef>
        <a:spcAft>
          <a:spcPct val="0"/>
        </a:spcAft>
        <a:defRPr sz="4800">
          <a:solidFill>
            <a:schemeClr val="tx1"/>
          </a:solidFill>
          <a:latin typeface="Corbel" pitchFamily="-109" charset="0"/>
          <a:ea typeface="ＭＳ Ｐゴシック" pitchFamily="-109" charset="-128"/>
          <a:cs typeface="ＭＳ Ｐゴシック" pitchFamily="-109" charset="-128"/>
        </a:defRPr>
      </a:lvl7pPr>
      <a:lvl8pPr marL="1371600" algn="ctr" rtl="0" fontAlgn="base">
        <a:spcBef>
          <a:spcPct val="0"/>
        </a:spcBef>
        <a:spcAft>
          <a:spcPct val="0"/>
        </a:spcAft>
        <a:defRPr sz="4800">
          <a:solidFill>
            <a:schemeClr val="tx1"/>
          </a:solidFill>
          <a:latin typeface="Corbel" pitchFamily="-109" charset="0"/>
          <a:ea typeface="ＭＳ Ｐゴシック" pitchFamily="-109" charset="-128"/>
          <a:cs typeface="ＭＳ Ｐゴシック" pitchFamily="-109" charset="-128"/>
        </a:defRPr>
      </a:lvl8pPr>
      <a:lvl9pPr marL="1828800" algn="ctr" rtl="0" fontAlgn="base">
        <a:spcBef>
          <a:spcPct val="0"/>
        </a:spcBef>
        <a:spcAft>
          <a:spcPct val="0"/>
        </a:spcAft>
        <a:defRPr sz="4800">
          <a:solidFill>
            <a:schemeClr val="tx1"/>
          </a:solidFill>
          <a:latin typeface="Corbel" pitchFamily="-109" charset="0"/>
          <a:ea typeface="ＭＳ Ｐゴシック" pitchFamily="-109" charset="-128"/>
          <a:cs typeface="ＭＳ Ｐゴシック" pitchFamily="-109" charset="-128"/>
        </a:defRPr>
      </a:lvl9pPr>
    </p:titleStyle>
    <p:bodyStyle>
      <a:lvl1pPr marL="349250" indent="-349250" algn="l" rtl="0" eaLnBrk="0" fontAlgn="base" hangingPunct="0">
        <a:spcBef>
          <a:spcPts val="2000"/>
        </a:spcBef>
        <a:spcAft>
          <a:spcPct val="0"/>
        </a:spcAft>
        <a:buFont typeface="Wingdings 2" panose="05020102010507070707" pitchFamily="18" charset="2"/>
        <a:buChar char=""/>
        <a:defRPr sz="2400" kern="1200">
          <a:solidFill>
            <a:schemeClr val="tx1"/>
          </a:solidFill>
          <a:latin typeface="+mn-lt"/>
          <a:ea typeface="ＭＳ Ｐゴシック" pitchFamily="-109" charset="-128"/>
          <a:cs typeface="ＭＳ Ｐゴシック" pitchFamily="-109" charset="-128"/>
        </a:defRPr>
      </a:lvl1pPr>
      <a:lvl2pPr marL="685800" indent="-336550" algn="l" rtl="0" eaLnBrk="0" fontAlgn="base" hangingPunct="0">
        <a:spcBef>
          <a:spcPts val="600"/>
        </a:spcBef>
        <a:spcAft>
          <a:spcPct val="0"/>
        </a:spcAft>
        <a:buClr>
          <a:srgbClr val="A6A6A6"/>
        </a:buClr>
        <a:buFont typeface="Wingdings 2" panose="05020102010507070707" pitchFamily="18" charset="2"/>
        <a:buChar char=""/>
        <a:defRPr sz="2200" kern="1200">
          <a:solidFill>
            <a:schemeClr val="tx1"/>
          </a:solidFill>
          <a:latin typeface="+mn-lt"/>
          <a:ea typeface="ＭＳ Ｐゴシック" pitchFamily="-109" charset="-128"/>
          <a:cs typeface="+mn-cs"/>
        </a:defRPr>
      </a:lvl2pPr>
      <a:lvl3pPr marL="968375" indent="-282575" algn="l" rtl="0" eaLnBrk="0" fontAlgn="base" hangingPunct="0">
        <a:spcBef>
          <a:spcPts val="600"/>
        </a:spcBef>
        <a:spcAft>
          <a:spcPct val="0"/>
        </a:spcAft>
        <a:buFont typeface="Wingdings 2" panose="05020102010507070707" pitchFamily="18" charset="2"/>
        <a:buChar char=""/>
        <a:defRPr sz="2000" kern="1200">
          <a:solidFill>
            <a:schemeClr val="tx1"/>
          </a:solidFill>
          <a:latin typeface="+mn-lt"/>
          <a:ea typeface="ＭＳ Ｐゴシック" pitchFamily="-109" charset="-128"/>
          <a:cs typeface="+mn-cs"/>
        </a:defRPr>
      </a:lvl3pPr>
      <a:lvl4pPr marL="1263650" indent="-295275" algn="l" rtl="0" eaLnBrk="0" fontAlgn="base" hangingPunct="0">
        <a:spcBef>
          <a:spcPts val="600"/>
        </a:spcBef>
        <a:spcAft>
          <a:spcPct val="0"/>
        </a:spcAft>
        <a:buClr>
          <a:srgbClr val="A6A6A6"/>
        </a:buClr>
        <a:buFont typeface="Wingdings 2" panose="05020102010507070707" pitchFamily="18" charset="2"/>
        <a:buChar char=""/>
        <a:defRPr kern="1200">
          <a:solidFill>
            <a:schemeClr val="tx1"/>
          </a:solidFill>
          <a:latin typeface="+mn-lt"/>
          <a:ea typeface="ＭＳ Ｐゴシック" pitchFamily="-109" charset="-128"/>
          <a:cs typeface="+mn-cs"/>
        </a:defRPr>
      </a:lvl4pPr>
      <a:lvl5pPr marL="1546225" indent="-282575" algn="l" rtl="0" eaLnBrk="0" fontAlgn="base" hangingPunct="0">
        <a:spcBef>
          <a:spcPts val="600"/>
        </a:spcBef>
        <a:spcAft>
          <a:spcPct val="0"/>
        </a:spcAft>
        <a:buFont typeface="Wingdings 2" panose="05020102010507070707" pitchFamily="18" charset="2"/>
        <a:buChar char=""/>
        <a:defRPr kern="1200">
          <a:solidFill>
            <a:schemeClr val="tx1"/>
          </a:solidFill>
          <a:latin typeface="+mn-lt"/>
          <a:ea typeface="ＭＳ Ｐゴシック" pitchFamily="-109"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Iwontpay.jpg"/>
          <p:cNvPicPr>
            <a:picLocks noGrp="1" noChangeAspect="1"/>
          </p:cNvPicPr>
          <p:nvPr>
            <p:ph type="pic" sz="quarter" idx="13"/>
          </p:nvPr>
        </p:nvPicPr>
        <p:blipFill>
          <a:blip r:embed="rId2"/>
          <a:srcRect l="-31110" r="-31110"/>
          <a:stretch>
            <a:fillRect/>
          </a:stretch>
        </p:blipFill>
        <p:spPr>
          <a:ln/>
        </p:spPr>
      </p:pic>
      <p:sp>
        <p:nvSpPr>
          <p:cNvPr id="17411" name="Title 1"/>
          <p:cNvSpPr>
            <a:spLocks noGrp="1"/>
          </p:cNvSpPr>
          <p:nvPr>
            <p:ph type="ctrTitle"/>
          </p:nvPr>
        </p:nvSpPr>
        <p:spPr>
          <a:xfrm>
            <a:off x="641350" y="4146550"/>
            <a:ext cx="7856538" cy="1470025"/>
          </a:xfrm>
        </p:spPr>
        <p:txBody>
          <a:bodyPr/>
          <a:lstStyle/>
          <a:p>
            <a:r>
              <a:rPr lang="en-US" altLang="en-US" smtClean="0">
                <a:ea typeface="ＭＳ Ｐゴシック" panose="020B0600070205080204" pitchFamily="34" charset="-128"/>
              </a:rPr>
              <a:t>Civil Disobedience</a:t>
            </a:r>
          </a:p>
        </p:txBody>
      </p:sp>
      <p:sp>
        <p:nvSpPr>
          <p:cNvPr id="3" name="Subtitle 2"/>
          <p:cNvSpPr>
            <a:spLocks noGrp="1"/>
          </p:cNvSpPr>
          <p:nvPr>
            <p:ph type="subTitle" idx="1"/>
          </p:nvPr>
        </p:nvSpPr>
        <p:spPr>
          <a:xfrm>
            <a:off x="641350" y="5621338"/>
            <a:ext cx="7856538" cy="614362"/>
          </a:xfrm>
        </p:spPr>
        <p:txBody>
          <a:bodyPr/>
          <a:lstStyle/>
          <a:p>
            <a:pPr>
              <a:lnSpc>
                <a:spcPct val="80000"/>
              </a:lnSpc>
              <a:spcBef>
                <a:spcPct val="0"/>
              </a:spcBef>
            </a:pPr>
            <a:endParaRPr lang="en-US" altLang="en-US" sz="1400" dirty="0" smtClean="0">
              <a:solidFill>
                <a:srgbClr val="FFFFFF"/>
              </a:solidFill>
              <a:ea typeface="ＭＳ Ｐゴシック" panose="020B0600070205080204"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smtClean="0">
                <a:ea typeface="ＭＳ Ｐゴシック" panose="020B0600070205080204" pitchFamily="34" charset="-128"/>
              </a:rPr>
              <a:t>Armed Resistance</a:t>
            </a:r>
          </a:p>
        </p:txBody>
      </p:sp>
      <p:graphicFrame>
        <p:nvGraphicFramePr>
          <p:cNvPr id="6" name="Content Placeholder 5"/>
          <p:cNvGraphicFramePr>
            <a:graphicFrameLocks noGrp="1"/>
          </p:cNvGraphicFramePr>
          <p:nvPr>
            <p:ph idx="1"/>
          </p:nvPr>
        </p:nvGraphicFramePr>
        <p:xfrm>
          <a:off x="619125" y="1600200"/>
          <a:ext cx="7878763" cy="4438650"/>
        </p:xfrm>
        <a:graphic>
          <a:graphicData uri="http://schemas.openxmlformats.org/drawingml/2006/table">
            <a:tbl>
              <a:tblPr/>
              <a:tblGrid>
                <a:gridCol w="1970088"/>
                <a:gridCol w="1970087"/>
                <a:gridCol w="1968500"/>
                <a:gridCol w="1970088"/>
              </a:tblGrid>
              <a:tr h="460375">
                <a:tc>
                  <a:txBody>
                    <a:bodyPr/>
                    <a:lstStyle>
                      <a:lvl1pPr eaLnBrk="0" hangingPunct="0">
                        <a:spcBef>
                          <a:spcPts val="2000"/>
                        </a:spcBef>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1pPr>
                      <a:lvl2pPr marL="37931725" indent="-37474525" eaLnBrk="0" hangingPunct="0">
                        <a:spcBef>
                          <a:spcPts val="600"/>
                        </a:spcBef>
                        <a:buClr>
                          <a:srgbClr val="A6A6A6"/>
                        </a:buClr>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2pPr>
                      <a:lvl3pPr eaLnBrk="0" hangingPunct="0">
                        <a:spcBef>
                          <a:spcPts val="600"/>
                        </a:spcBef>
                        <a:defRPr>
                          <a:solidFill>
                            <a:schemeClr val="tx1"/>
                          </a:solidFill>
                          <a:latin typeface="Corbel" panose="020B0503020204020204" pitchFamily="34" charset="0"/>
                          <a:ea typeface="ＭＳ Ｐゴシック" panose="020B0600070205080204" pitchFamily="34" charset="-128"/>
                        </a:defRPr>
                      </a:lvl3pPr>
                      <a:lvl4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4pPr>
                      <a:lvl5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5pPr>
                      <a:lvl6pPr marL="4572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6pPr>
                      <a:lvl7pPr marL="9144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7pPr>
                      <a:lvl8pPr marL="13716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8pPr>
                      <a:lvl9pPr marL="18288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Corbel" panose="020B0503020204020204" pitchFamily="34" charset="0"/>
                          <a:ea typeface="ＭＳ Ｐゴシック" panose="020B0600070205080204" pitchFamily="34" charset="-128"/>
                        </a:rPr>
                        <a:t>Date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2000"/>
                        </a:spcBef>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1pPr>
                      <a:lvl2pPr marL="37931725" indent="-37474525" eaLnBrk="0" hangingPunct="0">
                        <a:spcBef>
                          <a:spcPts val="600"/>
                        </a:spcBef>
                        <a:buClr>
                          <a:srgbClr val="A6A6A6"/>
                        </a:buClr>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2pPr>
                      <a:lvl3pPr eaLnBrk="0" hangingPunct="0">
                        <a:spcBef>
                          <a:spcPts val="600"/>
                        </a:spcBef>
                        <a:defRPr>
                          <a:solidFill>
                            <a:schemeClr val="tx1"/>
                          </a:solidFill>
                          <a:latin typeface="Corbel" panose="020B0503020204020204" pitchFamily="34" charset="0"/>
                          <a:ea typeface="ＭＳ Ｐゴシック" panose="020B0600070205080204" pitchFamily="34" charset="-128"/>
                        </a:defRPr>
                      </a:lvl3pPr>
                      <a:lvl4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4pPr>
                      <a:lvl5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5pPr>
                      <a:lvl6pPr marL="4572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6pPr>
                      <a:lvl7pPr marL="9144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7pPr>
                      <a:lvl8pPr marL="13716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8pPr>
                      <a:lvl9pPr marL="18288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Corbel" panose="020B0503020204020204" pitchFamily="34" charset="0"/>
                          <a:ea typeface="ＭＳ Ｐゴシック" panose="020B0600070205080204"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2000"/>
                        </a:spcBef>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1pPr>
                      <a:lvl2pPr marL="37931725" indent="-37474525" eaLnBrk="0" hangingPunct="0">
                        <a:spcBef>
                          <a:spcPts val="600"/>
                        </a:spcBef>
                        <a:buClr>
                          <a:srgbClr val="A6A6A6"/>
                        </a:buClr>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2pPr>
                      <a:lvl3pPr eaLnBrk="0" hangingPunct="0">
                        <a:spcBef>
                          <a:spcPts val="600"/>
                        </a:spcBef>
                        <a:defRPr>
                          <a:solidFill>
                            <a:schemeClr val="tx1"/>
                          </a:solidFill>
                          <a:latin typeface="Corbel" panose="020B0503020204020204" pitchFamily="34" charset="0"/>
                          <a:ea typeface="ＭＳ Ｐゴシック" panose="020B0600070205080204" pitchFamily="34" charset="-128"/>
                        </a:defRPr>
                      </a:lvl3pPr>
                      <a:lvl4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4pPr>
                      <a:lvl5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5pPr>
                      <a:lvl6pPr marL="4572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6pPr>
                      <a:lvl7pPr marL="9144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7pPr>
                      <a:lvl8pPr marL="13716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8pPr>
                      <a:lvl9pPr marL="18288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Corbel" panose="020B0503020204020204" pitchFamily="34" charset="0"/>
                          <a:ea typeface="ＭＳ Ｐゴシック" panose="020B0600070205080204" pitchFamily="34" charset="-128"/>
                        </a:rPr>
                        <a:t>Event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2000"/>
                        </a:spcBef>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1pPr>
                      <a:lvl2pPr marL="37931725" indent="-37474525" eaLnBrk="0" hangingPunct="0">
                        <a:spcBef>
                          <a:spcPts val="600"/>
                        </a:spcBef>
                        <a:buClr>
                          <a:srgbClr val="A6A6A6"/>
                        </a:buClr>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2pPr>
                      <a:lvl3pPr eaLnBrk="0" hangingPunct="0">
                        <a:spcBef>
                          <a:spcPts val="600"/>
                        </a:spcBef>
                        <a:defRPr>
                          <a:solidFill>
                            <a:schemeClr val="tx1"/>
                          </a:solidFill>
                          <a:latin typeface="Corbel" panose="020B0503020204020204" pitchFamily="34" charset="0"/>
                          <a:ea typeface="ＭＳ Ｐゴシック" panose="020B0600070205080204" pitchFamily="34" charset="-128"/>
                        </a:defRPr>
                      </a:lvl3pPr>
                      <a:lvl4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4pPr>
                      <a:lvl5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5pPr>
                      <a:lvl6pPr marL="4572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6pPr>
                      <a:lvl7pPr marL="9144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7pPr>
                      <a:lvl8pPr marL="13716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8pPr>
                      <a:lvl9pPr marL="18288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Corbel" panose="020B0503020204020204" pitchFamily="34" charset="0"/>
                          <a:ea typeface="ＭＳ Ｐゴシック" panose="020B0600070205080204" pitchFamily="34" charset="-128"/>
                        </a:rPr>
                        <a:t>Result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795338">
                <a:tc>
                  <a:txBody>
                    <a:bodyPr/>
                    <a:lstStyle>
                      <a:lvl1pPr eaLnBrk="0" hangingPunct="0">
                        <a:spcBef>
                          <a:spcPts val="2000"/>
                        </a:spcBef>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1pPr>
                      <a:lvl2pPr marL="37931725" indent="-37474525" eaLnBrk="0" hangingPunct="0">
                        <a:spcBef>
                          <a:spcPts val="600"/>
                        </a:spcBef>
                        <a:buClr>
                          <a:srgbClr val="A6A6A6"/>
                        </a:buClr>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2pPr>
                      <a:lvl3pPr eaLnBrk="0" hangingPunct="0">
                        <a:spcBef>
                          <a:spcPts val="600"/>
                        </a:spcBef>
                        <a:defRPr>
                          <a:solidFill>
                            <a:schemeClr val="tx1"/>
                          </a:solidFill>
                          <a:latin typeface="Corbel" panose="020B0503020204020204" pitchFamily="34" charset="0"/>
                          <a:ea typeface="ＭＳ Ｐゴシック" panose="020B0600070205080204" pitchFamily="34" charset="-128"/>
                        </a:defRPr>
                      </a:lvl3pPr>
                      <a:lvl4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4pPr>
                      <a:lvl5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5pPr>
                      <a:lvl6pPr marL="4572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6pPr>
                      <a:lvl7pPr marL="9144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7pPr>
                      <a:lvl8pPr marL="13716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8pPr>
                      <a:lvl9pPr marL="18288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orbel" panose="020B0503020204020204" pitchFamily="34" charset="0"/>
                          <a:ea typeface="ＭＳ Ｐゴシック" panose="020B0600070205080204" pitchFamily="34" charset="-128"/>
                        </a:rPr>
                        <a:t>1842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EFF"/>
                    </a:solidFill>
                  </a:tcPr>
                </a:tc>
                <a:tc>
                  <a:txBody>
                    <a:bodyPr/>
                    <a:lstStyle>
                      <a:lvl1pPr eaLnBrk="0" hangingPunct="0">
                        <a:spcBef>
                          <a:spcPts val="2000"/>
                        </a:spcBef>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1pPr>
                      <a:lvl2pPr marL="37931725" indent="-37474525" eaLnBrk="0" hangingPunct="0">
                        <a:spcBef>
                          <a:spcPts val="600"/>
                        </a:spcBef>
                        <a:buClr>
                          <a:srgbClr val="A6A6A6"/>
                        </a:buClr>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2pPr>
                      <a:lvl3pPr eaLnBrk="0" hangingPunct="0">
                        <a:spcBef>
                          <a:spcPts val="600"/>
                        </a:spcBef>
                        <a:defRPr>
                          <a:solidFill>
                            <a:schemeClr val="tx1"/>
                          </a:solidFill>
                          <a:latin typeface="Corbel" panose="020B0503020204020204" pitchFamily="34" charset="0"/>
                          <a:ea typeface="ＭＳ Ｐゴシック" panose="020B0600070205080204" pitchFamily="34" charset="-128"/>
                        </a:defRPr>
                      </a:lvl3pPr>
                      <a:lvl4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4pPr>
                      <a:lvl5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5pPr>
                      <a:lvl6pPr marL="4572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6pPr>
                      <a:lvl7pPr marL="9144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7pPr>
                      <a:lvl8pPr marL="13716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8pPr>
                      <a:lvl9pPr marL="18288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orbel" panose="020B0503020204020204" pitchFamily="34" charset="0"/>
                          <a:ea typeface="ＭＳ Ｐゴシック" panose="020B0600070205080204" pitchFamily="34" charset="-128"/>
                        </a:rPr>
                        <a:t>China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EFF"/>
                    </a:solidFill>
                  </a:tcPr>
                </a:tc>
                <a:tc>
                  <a:txBody>
                    <a:bodyPr/>
                    <a:lstStyle>
                      <a:lvl1pPr eaLnBrk="0" hangingPunct="0">
                        <a:spcBef>
                          <a:spcPts val="2000"/>
                        </a:spcBef>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1pPr>
                      <a:lvl2pPr marL="37931725" indent="-37474525" eaLnBrk="0" hangingPunct="0">
                        <a:spcBef>
                          <a:spcPts val="600"/>
                        </a:spcBef>
                        <a:buClr>
                          <a:srgbClr val="A6A6A6"/>
                        </a:buClr>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2pPr>
                      <a:lvl3pPr eaLnBrk="0" hangingPunct="0">
                        <a:spcBef>
                          <a:spcPts val="600"/>
                        </a:spcBef>
                        <a:defRPr>
                          <a:solidFill>
                            <a:schemeClr val="tx1"/>
                          </a:solidFill>
                          <a:latin typeface="Corbel" panose="020B0503020204020204" pitchFamily="34" charset="0"/>
                          <a:ea typeface="ＭＳ Ｐゴシック" panose="020B0600070205080204" pitchFamily="34" charset="-128"/>
                        </a:defRPr>
                      </a:lvl3pPr>
                      <a:lvl4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4pPr>
                      <a:lvl5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5pPr>
                      <a:lvl6pPr marL="4572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6pPr>
                      <a:lvl7pPr marL="9144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7pPr>
                      <a:lvl8pPr marL="13716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8pPr>
                      <a:lvl9pPr marL="18288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orbel" panose="020B0503020204020204" pitchFamily="34" charset="0"/>
                          <a:ea typeface="ＭＳ Ｐゴシック" panose="020B0600070205080204" pitchFamily="34" charset="-128"/>
                        </a:rPr>
                        <a:t>Opium Wars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EFF"/>
                    </a:solidFill>
                  </a:tcPr>
                </a:tc>
                <a:tc>
                  <a:txBody>
                    <a:bodyPr/>
                    <a:lstStyle>
                      <a:lvl1pPr eaLnBrk="0" hangingPunct="0">
                        <a:spcBef>
                          <a:spcPts val="2000"/>
                        </a:spcBef>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1pPr>
                      <a:lvl2pPr marL="37931725" indent="-37474525" eaLnBrk="0" hangingPunct="0">
                        <a:spcBef>
                          <a:spcPts val="600"/>
                        </a:spcBef>
                        <a:buClr>
                          <a:srgbClr val="A6A6A6"/>
                        </a:buClr>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2pPr>
                      <a:lvl3pPr eaLnBrk="0" hangingPunct="0">
                        <a:spcBef>
                          <a:spcPts val="600"/>
                        </a:spcBef>
                        <a:defRPr>
                          <a:solidFill>
                            <a:schemeClr val="tx1"/>
                          </a:solidFill>
                          <a:latin typeface="Corbel" panose="020B0503020204020204" pitchFamily="34" charset="0"/>
                          <a:ea typeface="ＭＳ Ｐゴシック" panose="020B0600070205080204" pitchFamily="34" charset="-128"/>
                        </a:defRPr>
                      </a:lvl3pPr>
                      <a:lvl4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4pPr>
                      <a:lvl5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5pPr>
                      <a:lvl6pPr marL="4572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6pPr>
                      <a:lvl7pPr marL="9144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7pPr>
                      <a:lvl8pPr marL="13716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8pPr>
                      <a:lvl9pPr marL="18288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orbel" panose="020B0503020204020204" pitchFamily="34" charset="0"/>
                          <a:ea typeface="ＭＳ Ｐゴシック" panose="020B0600070205080204" pitchFamily="34" charset="-128"/>
                        </a:rPr>
                        <a:t>China is defeated by England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EFF"/>
                    </a:solidFill>
                  </a:tcPr>
                </a:tc>
              </a:tr>
              <a:tr h="795338">
                <a:tc>
                  <a:txBody>
                    <a:bodyPr/>
                    <a:lstStyle>
                      <a:lvl1pPr eaLnBrk="0" hangingPunct="0">
                        <a:spcBef>
                          <a:spcPts val="2000"/>
                        </a:spcBef>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1pPr>
                      <a:lvl2pPr marL="37931725" indent="-37474525" eaLnBrk="0" hangingPunct="0">
                        <a:spcBef>
                          <a:spcPts val="600"/>
                        </a:spcBef>
                        <a:buClr>
                          <a:srgbClr val="A6A6A6"/>
                        </a:buClr>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2pPr>
                      <a:lvl3pPr eaLnBrk="0" hangingPunct="0">
                        <a:spcBef>
                          <a:spcPts val="600"/>
                        </a:spcBef>
                        <a:defRPr>
                          <a:solidFill>
                            <a:schemeClr val="tx1"/>
                          </a:solidFill>
                          <a:latin typeface="Corbel" panose="020B0503020204020204" pitchFamily="34" charset="0"/>
                          <a:ea typeface="ＭＳ Ｐゴシック" panose="020B0600070205080204" pitchFamily="34" charset="-128"/>
                        </a:defRPr>
                      </a:lvl3pPr>
                      <a:lvl4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4pPr>
                      <a:lvl5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5pPr>
                      <a:lvl6pPr marL="4572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6pPr>
                      <a:lvl7pPr marL="9144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7pPr>
                      <a:lvl8pPr marL="13716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8pPr>
                      <a:lvl9pPr marL="18288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orbel" panose="020B0503020204020204" pitchFamily="34" charset="0"/>
                          <a:ea typeface="ＭＳ Ｐゴシック" panose="020B0600070205080204" pitchFamily="34" charset="-128"/>
                        </a:rPr>
                        <a:t>1857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FFF"/>
                    </a:solidFill>
                  </a:tcPr>
                </a:tc>
                <a:tc>
                  <a:txBody>
                    <a:bodyPr/>
                    <a:lstStyle>
                      <a:lvl1pPr eaLnBrk="0" hangingPunct="0">
                        <a:spcBef>
                          <a:spcPts val="2000"/>
                        </a:spcBef>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1pPr>
                      <a:lvl2pPr marL="37931725" indent="-37474525" eaLnBrk="0" hangingPunct="0">
                        <a:spcBef>
                          <a:spcPts val="600"/>
                        </a:spcBef>
                        <a:buClr>
                          <a:srgbClr val="A6A6A6"/>
                        </a:buClr>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2pPr>
                      <a:lvl3pPr eaLnBrk="0" hangingPunct="0">
                        <a:spcBef>
                          <a:spcPts val="600"/>
                        </a:spcBef>
                        <a:defRPr>
                          <a:solidFill>
                            <a:schemeClr val="tx1"/>
                          </a:solidFill>
                          <a:latin typeface="Corbel" panose="020B0503020204020204" pitchFamily="34" charset="0"/>
                          <a:ea typeface="ＭＳ Ｐゴシック" panose="020B0600070205080204" pitchFamily="34" charset="-128"/>
                        </a:defRPr>
                      </a:lvl3pPr>
                      <a:lvl4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4pPr>
                      <a:lvl5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5pPr>
                      <a:lvl6pPr marL="4572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6pPr>
                      <a:lvl7pPr marL="9144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7pPr>
                      <a:lvl8pPr marL="13716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8pPr>
                      <a:lvl9pPr marL="18288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orbel" panose="020B0503020204020204" pitchFamily="34" charset="0"/>
                          <a:ea typeface="ＭＳ Ｐゴシック" panose="020B0600070205080204" pitchFamily="34" charset="-128"/>
                        </a:rPr>
                        <a:t>India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FFF"/>
                    </a:solidFill>
                  </a:tcPr>
                </a:tc>
                <a:tc>
                  <a:txBody>
                    <a:bodyPr/>
                    <a:lstStyle>
                      <a:lvl1pPr eaLnBrk="0" hangingPunct="0">
                        <a:spcBef>
                          <a:spcPts val="2000"/>
                        </a:spcBef>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1pPr>
                      <a:lvl2pPr marL="37931725" indent="-37474525" eaLnBrk="0" hangingPunct="0">
                        <a:spcBef>
                          <a:spcPts val="600"/>
                        </a:spcBef>
                        <a:buClr>
                          <a:srgbClr val="A6A6A6"/>
                        </a:buClr>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2pPr>
                      <a:lvl3pPr eaLnBrk="0" hangingPunct="0">
                        <a:spcBef>
                          <a:spcPts val="600"/>
                        </a:spcBef>
                        <a:defRPr>
                          <a:solidFill>
                            <a:schemeClr val="tx1"/>
                          </a:solidFill>
                          <a:latin typeface="Corbel" panose="020B0503020204020204" pitchFamily="34" charset="0"/>
                          <a:ea typeface="ＭＳ Ｐゴシック" panose="020B0600070205080204" pitchFamily="34" charset="-128"/>
                        </a:defRPr>
                      </a:lvl3pPr>
                      <a:lvl4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4pPr>
                      <a:lvl5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5pPr>
                      <a:lvl6pPr marL="4572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6pPr>
                      <a:lvl7pPr marL="9144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7pPr>
                      <a:lvl8pPr marL="13716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8pPr>
                      <a:lvl9pPr marL="18288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orbel" panose="020B0503020204020204" pitchFamily="34" charset="0"/>
                          <a:ea typeface="ＭＳ Ｐゴシック" panose="020B0600070205080204" pitchFamily="34" charset="-128"/>
                        </a:rPr>
                        <a:t>Sepoy Mutiny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FFF"/>
                    </a:solidFill>
                  </a:tcPr>
                </a:tc>
                <a:tc>
                  <a:txBody>
                    <a:bodyPr/>
                    <a:lstStyle>
                      <a:lvl1pPr eaLnBrk="0" hangingPunct="0">
                        <a:spcBef>
                          <a:spcPts val="2000"/>
                        </a:spcBef>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1pPr>
                      <a:lvl2pPr marL="37931725" indent="-37474525" eaLnBrk="0" hangingPunct="0">
                        <a:spcBef>
                          <a:spcPts val="600"/>
                        </a:spcBef>
                        <a:buClr>
                          <a:srgbClr val="A6A6A6"/>
                        </a:buClr>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2pPr>
                      <a:lvl3pPr eaLnBrk="0" hangingPunct="0">
                        <a:spcBef>
                          <a:spcPts val="600"/>
                        </a:spcBef>
                        <a:defRPr>
                          <a:solidFill>
                            <a:schemeClr val="tx1"/>
                          </a:solidFill>
                          <a:latin typeface="Corbel" panose="020B0503020204020204" pitchFamily="34" charset="0"/>
                          <a:ea typeface="ＭＳ Ｐゴシック" panose="020B0600070205080204" pitchFamily="34" charset="-128"/>
                        </a:defRPr>
                      </a:lvl3pPr>
                      <a:lvl4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4pPr>
                      <a:lvl5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5pPr>
                      <a:lvl6pPr marL="4572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6pPr>
                      <a:lvl7pPr marL="9144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7pPr>
                      <a:lvl8pPr marL="13716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8pPr>
                      <a:lvl9pPr marL="18288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orbel" panose="020B0503020204020204" pitchFamily="34" charset="0"/>
                          <a:ea typeface="ＭＳ Ｐゴシック" panose="020B0600070205080204" pitchFamily="34" charset="-128"/>
                        </a:rPr>
                        <a:t>Sepoys defeated by England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FFF"/>
                    </a:solidFill>
                  </a:tcPr>
                </a:tc>
              </a:tr>
              <a:tr h="795338">
                <a:tc>
                  <a:txBody>
                    <a:bodyPr/>
                    <a:lstStyle>
                      <a:lvl1pPr eaLnBrk="0" hangingPunct="0">
                        <a:spcBef>
                          <a:spcPts val="2000"/>
                        </a:spcBef>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1pPr>
                      <a:lvl2pPr marL="37931725" indent="-37474525" eaLnBrk="0" hangingPunct="0">
                        <a:spcBef>
                          <a:spcPts val="600"/>
                        </a:spcBef>
                        <a:buClr>
                          <a:srgbClr val="A6A6A6"/>
                        </a:buClr>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2pPr>
                      <a:lvl3pPr eaLnBrk="0" hangingPunct="0">
                        <a:spcBef>
                          <a:spcPts val="600"/>
                        </a:spcBef>
                        <a:defRPr>
                          <a:solidFill>
                            <a:schemeClr val="tx1"/>
                          </a:solidFill>
                          <a:latin typeface="Corbel" panose="020B0503020204020204" pitchFamily="34" charset="0"/>
                          <a:ea typeface="ＭＳ Ｐゴシック" panose="020B0600070205080204" pitchFamily="34" charset="-128"/>
                        </a:defRPr>
                      </a:lvl3pPr>
                      <a:lvl4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4pPr>
                      <a:lvl5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5pPr>
                      <a:lvl6pPr marL="4572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6pPr>
                      <a:lvl7pPr marL="9144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7pPr>
                      <a:lvl8pPr marL="13716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8pPr>
                      <a:lvl9pPr marL="18288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orbel" panose="020B0503020204020204" pitchFamily="34" charset="0"/>
                          <a:ea typeface="ＭＳ Ｐゴシック" panose="020B0600070205080204" pitchFamily="34" charset="-128"/>
                        </a:rPr>
                        <a:t>1870’s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EFF"/>
                    </a:solidFill>
                  </a:tcPr>
                </a:tc>
                <a:tc>
                  <a:txBody>
                    <a:bodyPr/>
                    <a:lstStyle>
                      <a:lvl1pPr eaLnBrk="0" hangingPunct="0">
                        <a:spcBef>
                          <a:spcPts val="2000"/>
                        </a:spcBef>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1pPr>
                      <a:lvl2pPr marL="37931725" indent="-37474525" eaLnBrk="0" hangingPunct="0">
                        <a:spcBef>
                          <a:spcPts val="600"/>
                        </a:spcBef>
                        <a:buClr>
                          <a:srgbClr val="A6A6A6"/>
                        </a:buClr>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2pPr>
                      <a:lvl3pPr eaLnBrk="0" hangingPunct="0">
                        <a:spcBef>
                          <a:spcPts val="600"/>
                        </a:spcBef>
                        <a:defRPr>
                          <a:solidFill>
                            <a:schemeClr val="tx1"/>
                          </a:solidFill>
                          <a:latin typeface="Corbel" panose="020B0503020204020204" pitchFamily="34" charset="0"/>
                          <a:ea typeface="ＭＳ Ｐゴシック" panose="020B0600070205080204" pitchFamily="34" charset="-128"/>
                        </a:defRPr>
                      </a:lvl3pPr>
                      <a:lvl4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4pPr>
                      <a:lvl5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5pPr>
                      <a:lvl6pPr marL="4572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6pPr>
                      <a:lvl7pPr marL="9144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7pPr>
                      <a:lvl8pPr marL="13716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8pPr>
                      <a:lvl9pPr marL="18288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orbel" panose="020B0503020204020204" pitchFamily="34" charset="0"/>
                          <a:ea typeface="ＭＳ Ｐゴシック" panose="020B0600070205080204" pitchFamily="34" charset="-128"/>
                        </a:rPr>
                        <a:t>America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EFF"/>
                    </a:solidFill>
                  </a:tcPr>
                </a:tc>
                <a:tc>
                  <a:txBody>
                    <a:bodyPr/>
                    <a:lstStyle>
                      <a:lvl1pPr eaLnBrk="0" hangingPunct="0">
                        <a:spcBef>
                          <a:spcPts val="2000"/>
                        </a:spcBef>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1pPr>
                      <a:lvl2pPr marL="37931725" indent="-37474525" eaLnBrk="0" hangingPunct="0">
                        <a:spcBef>
                          <a:spcPts val="600"/>
                        </a:spcBef>
                        <a:buClr>
                          <a:srgbClr val="A6A6A6"/>
                        </a:buClr>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2pPr>
                      <a:lvl3pPr eaLnBrk="0" hangingPunct="0">
                        <a:spcBef>
                          <a:spcPts val="600"/>
                        </a:spcBef>
                        <a:defRPr>
                          <a:solidFill>
                            <a:schemeClr val="tx1"/>
                          </a:solidFill>
                          <a:latin typeface="Corbel" panose="020B0503020204020204" pitchFamily="34" charset="0"/>
                          <a:ea typeface="ＭＳ Ｐゴシック" panose="020B0600070205080204" pitchFamily="34" charset="-128"/>
                        </a:defRPr>
                      </a:lvl3pPr>
                      <a:lvl4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4pPr>
                      <a:lvl5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5pPr>
                      <a:lvl6pPr marL="4572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6pPr>
                      <a:lvl7pPr marL="9144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7pPr>
                      <a:lvl8pPr marL="13716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8pPr>
                      <a:lvl9pPr marL="18288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orbel" panose="020B0503020204020204" pitchFamily="34" charset="0"/>
                          <a:ea typeface="ＭＳ Ｐゴシック" panose="020B0600070205080204" pitchFamily="34" charset="-128"/>
                        </a:rPr>
                        <a:t>Indian Wars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EFF"/>
                    </a:solidFill>
                  </a:tcPr>
                </a:tc>
                <a:tc>
                  <a:txBody>
                    <a:bodyPr/>
                    <a:lstStyle>
                      <a:lvl1pPr eaLnBrk="0" hangingPunct="0">
                        <a:spcBef>
                          <a:spcPts val="2000"/>
                        </a:spcBef>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1pPr>
                      <a:lvl2pPr marL="37931725" indent="-37474525" eaLnBrk="0" hangingPunct="0">
                        <a:spcBef>
                          <a:spcPts val="600"/>
                        </a:spcBef>
                        <a:buClr>
                          <a:srgbClr val="A6A6A6"/>
                        </a:buClr>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2pPr>
                      <a:lvl3pPr eaLnBrk="0" hangingPunct="0">
                        <a:spcBef>
                          <a:spcPts val="600"/>
                        </a:spcBef>
                        <a:defRPr>
                          <a:solidFill>
                            <a:schemeClr val="tx1"/>
                          </a:solidFill>
                          <a:latin typeface="Corbel" panose="020B0503020204020204" pitchFamily="34" charset="0"/>
                          <a:ea typeface="ＭＳ Ｐゴシック" panose="020B0600070205080204" pitchFamily="34" charset="-128"/>
                        </a:defRPr>
                      </a:lvl3pPr>
                      <a:lvl4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4pPr>
                      <a:lvl5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5pPr>
                      <a:lvl6pPr marL="4572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6pPr>
                      <a:lvl7pPr marL="9144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7pPr>
                      <a:lvl8pPr marL="13716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8pPr>
                      <a:lvl9pPr marL="18288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orbel" panose="020B0503020204020204" pitchFamily="34" charset="0"/>
                          <a:ea typeface="ＭＳ Ｐゴシック" panose="020B0600070205080204" pitchFamily="34" charset="-128"/>
                        </a:rPr>
                        <a:t>Indians defeated by the U.S.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EFF"/>
                    </a:solidFill>
                  </a:tcPr>
                </a:tc>
              </a:tr>
              <a:tr h="795338">
                <a:tc>
                  <a:txBody>
                    <a:bodyPr/>
                    <a:lstStyle>
                      <a:lvl1pPr eaLnBrk="0" hangingPunct="0">
                        <a:spcBef>
                          <a:spcPts val="2000"/>
                        </a:spcBef>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1pPr>
                      <a:lvl2pPr marL="37931725" indent="-37474525" eaLnBrk="0" hangingPunct="0">
                        <a:spcBef>
                          <a:spcPts val="600"/>
                        </a:spcBef>
                        <a:buClr>
                          <a:srgbClr val="A6A6A6"/>
                        </a:buClr>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2pPr>
                      <a:lvl3pPr eaLnBrk="0" hangingPunct="0">
                        <a:spcBef>
                          <a:spcPts val="600"/>
                        </a:spcBef>
                        <a:defRPr>
                          <a:solidFill>
                            <a:schemeClr val="tx1"/>
                          </a:solidFill>
                          <a:latin typeface="Corbel" panose="020B0503020204020204" pitchFamily="34" charset="0"/>
                          <a:ea typeface="ＭＳ Ｐゴシック" panose="020B0600070205080204" pitchFamily="34" charset="-128"/>
                        </a:defRPr>
                      </a:lvl3pPr>
                      <a:lvl4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4pPr>
                      <a:lvl5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5pPr>
                      <a:lvl6pPr marL="4572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6pPr>
                      <a:lvl7pPr marL="9144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7pPr>
                      <a:lvl8pPr marL="13716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8pPr>
                      <a:lvl9pPr marL="18288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orbel" panose="020B0503020204020204" pitchFamily="34" charset="0"/>
                          <a:ea typeface="ＭＳ Ｐゴシック" panose="020B0600070205080204" pitchFamily="34" charset="-128"/>
                        </a:rPr>
                        <a:t>1879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FFF"/>
                    </a:solidFill>
                  </a:tcPr>
                </a:tc>
                <a:tc>
                  <a:txBody>
                    <a:bodyPr/>
                    <a:lstStyle>
                      <a:lvl1pPr eaLnBrk="0" hangingPunct="0">
                        <a:spcBef>
                          <a:spcPts val="2000"/>
                        </a:spcBef>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1pPr>
                      <a:lvl2pPr marL="37931725" indent="-37474525" eaLnBrk="0" hangingPunct="0">
                        <a:spcBef>
                          <a:spcPts val="600"/>
                        </a:spcBef>
                        <a:buClr>
                          <a:srgbClr val="A6A6A6"/>
                        </a:buClr>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2pPr>
                      <a:lvl3pPr eaLnBrk="0" hangingPunct="0">
                        <a:spcBef>
                          <a:spcPts val="600"/>
                        </a:spcBef>
                        <a:defRPr>
                          <a:solidFill>
                            <a:schemeClr val="tx1"/>
                          </a:solidFill>
                          <a:latin typeface="Corbel" panose="020B0503020204020204" pitchFamily="34" charset="0"/>
                          <a:ea typeface="ＭＳ Ｐゴシック" panose="020B0600070205080204" pitchFamily="34" charset="-128"/>
                        </a:defRPr>
                      </a:lvl3pPr>
                      <a:lvl4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4pPr>
                      <a:lvl5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5pPr>
                      <a:lvl6pPr marL="4572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6pPr>
                      <a:lvl7pPr marL="9144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7pPr>
                      <a:lvl8pPr marL="13716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8pPr>
                      <a:lvl9pPr marL="18288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orbel" panose="020B0503020204020204" pitchFamily="34" charset="0"/>
                          <a:ea typeface="ＭＳ Ｐゴシック" panose="020B0600070205080204" pitchFamily="34" charset="-128"/>
                        </a:rPr>
                        <a:t>Africa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FFF"/>
                    </a:solidFill>
                  </a:tcPr>
                </a:tc>
                <a:tc>
                  <a:txBody>
                    <a:bodyPr/>
                    <a:lstStyle>
                      <a:lvl1pPr eaLnBrk="0" hangingPunct="0">
                        <a:spcBef>
                          <a:spcPts val="2000"/>
                        </a:spcBef>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1pPr>
                      <a:lvl2pPr marL="37931725" indent="-37474525" eaLnBrk="0" hangingPunct="0">
                        <a:spcBef>
                          <a:spcPts val="600"/>
                        </a:spcBef>
                        <a:buClr>
                          <a:srgbClr val="A6A6A6"/>
                        </a:buClr>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2pPr>
                      <a:lvl3pPr eaLnBrk="0" hangingPunct="0">
                        <a:spcBef>
                          <a:spcPts val="600"/>
                        </a:spcBef>
                        <a:defRPr>
                          <a:solidFill>
                            <a:schemeClr val="tx1"/>
                          </a:solidFill>
                          <a:latin typeface="Corbel" panose="020B0503020204020204" pitchFamily="34" charset="0"/>
                          <a:ea typeface="ＭＳ Ｐゴシック" panose="020B0600070205080204" pitchFamily="34" charset="-128"/>
                        </a:defRPr>
                      </a:lvl3pPr>
                      <a:lvl4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4pPr>
                      <a:lvl5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5pPr>
                      <a:lvl6pPr marL="4572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6pPr>
                      <a:lvl7pPr marL="9144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7pPr>
                      <a:lvl8pPr marL="13716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8pPr>
                      <a:lvl9pPr marL="18288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orbel" panose="020B0503020204020204" pitchFamily="34" charset="0"/>
                          <a:ea typeface="ＭＳ Ｐゴシック" panose="020B0600070205080204" pitchFamily="34" charset="-128"/>
                        </a:rPr>
                        <a:t>Zulu Wars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FFF"/>
                    </a:solidFill>
                  </a:tcPr>
                </a:tc>
                <a:tc>
                  <a:txBody>
                    <a:bodyPr/>
                    <a:lstStyle>
                      <a:lvl1pPr eaLnBrk="0" hangingPunct="0">
                        <a:spcBef>
                          <a:spcPts val="2000"/>
                        </a:spcBef>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1pPr>
                      <a:lvl2pPr marL="37931725" indent="-37474525" eaLnBrk="0" hangingPunct="0">
                        <a:spcBef>
                          <a:spcPts val="600"/>
                        </a:spcBef>
                        <a:buClr>
                          <a:srgbClr val="A6A6A6"/>
                        </a:buClr>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2pPr>
                      <a:lvl3pPr eaLnBrk="0" hangingPunct="0">
                        <a:spcBef>
                          <a:spcPts val="600"/>
                        </a:spcBef>
                        <a:defRPr>
                          <a:solidFill>
                            <a:schemeClr val="tx1"/>
                          </a:solidFill>
                          <a:latin typeface="Corbel" panose="020B0503020204020204" pitchFamily="34" charset="0"/>
                          <a:ea typeface="ＭＳ Ｐゴシック" panose="020B0600070205080204" pitchFamily="34" charset="-128"/>
                        </a:defRPr>
                      </a:lvl3pPr>
                      <a:lvl4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4pPr>
                      <a:lvl5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5pPr>
                      <a:lvl6pPr marL="4572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6pPr>
                      <a:lvl7pPr marL="9144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7pPr>
                      <a:lvl8pPr marL="13716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8pPr>
                      <a:lvl9pPr marL="18288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orbel" panose="020B0503020204020204" pitchFamily="34" charset="0"/>
                          <a:ea typeface="ＭＳ Ｐゴシック" panose="020B0600070205080204" pitchFamily="34" charset="-128"/>
                        </a:rPr>
                        <a:t>Zulus defeated by England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FFF"/>
                    </a:solidFill>
                  </a:tcPr>
                </a:tc>
              </a:tr>
              <a:tr h="795338">
                <a:tc>
                  <a:txBody>
                    <a:bodyPr/>
                    <a:lstStyle>
                      <a:lvl1pPr eaLnBrk="0" hangingPunct="0">
                        <a:spcBef>
                          <a:spcPts val="2000"/>
                        </a:spcBef>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1pPr>
                      <a:lvl2pPr marL="37931725" indent="-37474525" eaLnBrk="0" hangingPunct="0">
                        <a:spcBef>
                          <a:spcPts val="600"/>
                        </a:spcBef>
                        <a:buClr>
                          <a:srgbClr val="A6A6A6"/>
                        </a:buClr>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2pPr>
                      <a:lvl3pPr eaLnBrk="0" hangingPunct="0">
                        <a:spcBef>
                          <a:spcPts val="600"/>
                        </a:spcBef>
                        <a:defRPr>
                          <a:solidFill>
                            <a:schemeClr val="tx1"/>
                          </a:solidFill>
                          <a:latin typeface="Corbel" panose="020B0503020204020204" pitchFamily="34" charset="0"/>
                          <a:ea typeface="ＭＳ Ｐゴシック" panose="020B0600070205080204" pitchFamily="34" charset="-128"/>
                        </a:defRPr>
                      </a:lvl3pPr>
                      <a:lvl4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4pPr>
                      <a:lvl5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5pPr>
                      <a:lvl6pPr marL="4572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6pPr>
                      <a:lvl7pPr marL="9144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7pPr>
                      <a:lvl8pPr marL="13716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8pPr>
                      <a:lvl9pPr marL="18288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orbel" panose="020B0503020204020204" pitchFamily="34" charset="0"/>
                          <a:ea typeface="ＭＳ Ｐゴシック" panose="020B0600070205080204" pitchFamily="34" charset="-128"/>
                        </a:rPr>
                        <a:t>1899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EFF"/>
                    </a:solidFill>
                  </a:tcPr>
                </a:tc>
                <a:tc>
                  <a:txBody>
                    <a:bodyPr/>
                    <a:lstStyle>
                      <a:lvl1pPr eaLnBrk="0" hangingPunct="0">
                        <a:spcBef>
                          <a:spcPts val="2000"/>
                        </a:spcBef>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1pPr>
                      <a:lvl2pPr marL="37931725" indent="-37474525" eaLnBrk="0" hangingPunct="0">
                        <a:spcBef>
                          <a:spcPts val="600"/>
                        </a:spcBef>
                        <a:buClr>
                          <a:srgbClr val="A6A6A6"/>
                        </a:buClr>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2pPr>
                      <a:lvl3pPr eaLnBrk="0" hangingPunct="0">
                        <a:spcBef>
                          <a:spcPts val="600"/>
                        </a:spcBef>
                        <a:defRPr>
                          <a:solidFill>
                            <a:schemeClr val="tx1"/>
                          </a:solidFill>
                          <a:latin typeface="Corbel" panose="020B0503020204020204" pitchFamily="34" charset="0"/>
                          <a:ea typeface="ＭＳ Ｐゴシック" panose="020B0600070205080204" pitchFamily="34" charset="-128"/>
                        </a:defRPr>
                      </a:lvl3pPr>
                      <a:lvl4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4pPr>
                      <a:lvl5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5pPr>
                      <a:lvl6pPr marL="4572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6pPr>
                      <a:lvl7pPr marL="9144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7pPr>
                      <a:lvl8pPr marL="13716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8pPr>
                      <a:lvl9pPr marL="18288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orbel" panose="020B0503020204020204" pitchFamily="34" charset="0"/>
                          <a:ea typeface="ＭＳ Ｐゴシック" panose="020B0600070205080204" pitchFamily="34" charset="-128"/>
                        </a:rPr>
                        <a:t>China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EFF"/>
                    </a:solidFill>
                  </a:tcPr>
                </a:tc>
                <a:tc>
                  <a:txBody>
                    <a:bodyPr/>
                    <a:lstStyle>
                      <a:lvl1pPr eaLnBrk="0" hangingPunct="0">
                        <a:spcBef>
                          <a:spcPts val="2000"/>
                        </a:spcBef>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1pPr>
                      <a:lvl2pPr marL="37931725" indent="-37474525" eaLnBrk="0" hangingPunct="0">
                        <a:spcBef>
                          <a:spcPts val="600"/>
                        </a:spcBef>
                        <a:buClr>
                          <a:srgbClr val="A6A6A6"/>
                        </a:buClr>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2pPr>
                      <a:lvl3pPr eaLnBrk="0" hangingPunct="0">
                        <a:spcBef>
                          <a:spcPts val="600"/>
                        </a:spcBef>
                        <a:defRPr>
                          <a:solidFill>
                            <a:schemeClr val="tx1"/>
                          </a:solidFill>
                          <a:latin typeface="Corbel" panose="020B0503020204020204" pitchFamily="34" charset="0"/>
                          <a:ea typeface="ＭＳ Ｐゴシック" panose="020B0600070205080204" pitchFamily="34" charset="-128"/>
                        </a:defRPr>
                      </a:lvl3pPr>
                      <a:lvl4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4pPr>
                      <a:lvl5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5pPr>
                      <a:lvl6pPr marL="4572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6pPr>
                      <a:lvl7pPr marL="9144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7pPr>
                      <a:lvl8pPr marL="13716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8pPr>
                      <a:lvl9pPr marL="18288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orbel" panose="020B0503020204020204" pitchFamily="34" charset="0"/>
                          <a:ea typeface="ＭＳ Ｐゴシック" panose="020B0600070205080204" pitchFamily="34" charset="-128"/>
                        </a:rPr>
                        <a:t>Boxer Rebellion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EFF"/>
                    </a:solidFill>
                  </a:tcPr>
                </a:tc>
                <a:tc>
                  <a:txBody>
                    <a:bodyPr/>
                    <a:lstStyle>
                      <a:lvl1pPr eaLnBrk="0" hangingPunct="0">
                        <a:spcBef>
                          <a:spcPts val="2000"/>
                        </a:spcBef>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1pPr>
                      <a:lvl2pPr marL="37931725" indent="-37474525" eaLnBrk="0" hangingPunct="0">
                        <a:spcBef>
                          <a:spcPts val="600"/>
                        </a:spcBef>
                        <a:buClr>
                          <a:srgbClr val="A6A6A6"/>
                        </a:buClr>
                        <a:buFont typeface="Wingdings 2" panose="05020102010507070707" pitchFamily="18" charset="2"/>
                        <a:defRPr sz="2000">
                          <a:solidFill>
                            <a:schemeClr val="tx1"/>
                          </a:solidFill>
                          <a:latin typeface="Corbel" panose="020B0503020204020204" pitchFamily="34" charset="0"/>
                          <a:ea typeface="ＭＳ Ｐゴシック" panose="020B0600070205080204" pitchFamily="34" charset="-128"/>
                        </a:defRPr>
                      </a:lvl2pPr>
                      <a:lvl3pPr eaLnBrk="0" hangingPunct="0">
                        <a:spcBef>
                          <a:spcPts val="600"/>
                        </a:spcBef>
                        <a:defRPr>
                          <a:solidFill>
                            <a:schemeClr val="tx1"/>
                          </a:solidFill>
                          <a:latin typeface="Corbel" panose="020B0503020204020204" pitchFamily="34" charset="0"/>
                          <a:ea typeface="ＭＳ Ｐゴシック" panose="020B0600070205080204" pitchFamily="34" charset="-128"/>
                        </a:defRPr>
                      </a:lvl3pPr>
                      <a:lvl4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4pPr>
                      <a:lvl5pPr eaLnBrk="0" hangingPunct="0">
                        <a:spcBef>
                          <a:spcPts val="600"/>
                        </a:spcBef>
                        <a:defRPr sz="1600">
                          <a:solidFill>
                            <a:schemeClr val="tx1"/>
                          </a:solidFill>
                          <a:latin typeface="Corbel" panose="020B0503020204020204" pitchFamily="34" charset="0"/>
                          <a:ea typeface="ＭＳ Ｐゴシック" panose="020B0600070205080204" pitchFamily="34" charset="-128"/>
                        </a:defRPr>
                      </a:lvl5pPr>
                      <a:lvl6pPr marL="4572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6pPr>
                      <a:lvl7pPr marL="9144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7pPr>
                      <a:lvl8pPr marL="13716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8pPr>
                      <a:lvl9pPr marL="1828800" eaLnBrk="0" fontAlgn="base" hangingPunct="0">
                        <a:spcBef>
                          <a:spcPts val="600"/>
                        </a:spcBef>
                        <a:spcAft>
                          <a:spcPct val="0"/>
                        </a:spcAft>
                        <a:defRPr sz="1600">
                          <a:solidFill>
                            <a:schemeClr val="tx1"/>
                          </a:solidFill>
                          <a:latin typeface="Corbel" panose="020B0503020204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orbel" panose="020B0503020204020204" pitchFamily="34" charset="0"/>
                          <a:ea typeface="ＭＳ Ｐゴシック" panose="020B0600070205080204" pitchFamily="34" charset="-128"/>
                        </a:rPr>
                        <a:t>Boxers defeated by England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EFF"/>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mtClean="0">
                <a:ea typeface="ＭＳ Ｐゴシック" panose="020B0600070205080204" pitchFamily="34" charset="-128"/>
              </a:rPr>
              <a:t>Civil Disobedience</a:t>
            </a:r>
          </a:p>
        </p:txBody>
      </p:sp>
      <p:sp>
        <p:nvSpPr>
          <p:cNvPr id="19459" name="Content Placeholder 2"/>
          <p:cNvSpPr>
            <a:spLocks noGrp="1"/>
          </p:cNvSpPr>
          <p:nvPr>
            <p:ph idx="1"/>
          </p:nvPr>
        </p:nvSpPr>
        <p:spPr/>
        <p:txBody>
          <a:bodyPr/>
          <a:lstStyle/>
          <a:p>
            <a:pPr eaLnBrk="1" hangingPunct="1"/>
            <a:r>
              <a:rPr lang="en-US" altLang="en-US" smtClean="0">
                <a:ea typeface="ＭＳ Ｐゴシック" panose="020B0600070205080204" pitchFamily="34" charset="-128"/>
              </a:rPr>
              <a:t>Throughout history native peoples have tried armed resistance against imperialist forces and time and again the native peoples were defeated.</a:t>
            </a:r>
          </a:p>
          <a:p>
            <a:pPr eaLnBrk="1" hangingPunct="1"/>
            <a:r>
              <a:rPr lang="en-US" altLang="en-US" u="sng" smtClean="0">
                <a:ea typeface="ＭＳ Ｐゴシック" panose="020B0600070205080204" pitchFamily="34" charset="-128"/>
              </a:rPr>
              <a:t>Civil Disobedience:</a:t>
            </a:r>
            <a:r>
              <a:rPr lang="en-US" altLang="en-US" smtClean="0">
                <a:ea typeface="ＭＳ Ｐゴシック" panose="020B0600070205080204" pitchFamily="34" charset="-128"/>
              </a:rPr>
              <a:t> People demonstrate their unhappiness with authority by challenging the authority in a civilized manner without resisting officers of the law.</a:t>
            </a:r>
          </a:p>
          <a:p>
            <a:pPr eaLnBrk="1" hangingPunct="1">
              <a:buFont typeface="Wingdings 2" panose="05020102010507070707" pitchFamily="18" charset="2"/>
              <a:buNone/>
            </a:pPr>
            <a:endParaRPr lang="en-US" altLang="en-US" smtClean="0">
              <a:ea typeface="ＭＳ Ｐゴシック"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ea typeface="ＭＳ Ｐゴシック" panose="020B0600070205080204" pitchFamily="34" charset="-128"/>
              </a:rPr>
              <a:t>Rules for Civil Disobedience</a:t>
            </a:r>
          </a:p>
        </p:txBody>
      </p:sp>
      <p:sp>
        <p:nvSpPr>
          <p:cNvPr id="20483" name="Content Placeholder 2"/>
          <p:cNvSpPr>
            <a:spLocks noGrp="1"/>
          </p:cNvSpPr>
          <p:nvPr>
            <p:ph idx="1"/>
          </p:nvPr>
        </p:nvSpPr>
        <p:spPr/>
        <p:txBody>
          <a:bodyPr/>
          <a:lstStyle/>
          <a:p>
            <a:r>
              <a:rPr lang="en-US" altLang="en-US" smtClean="0">
                <a:ea typeface="ＭＳ Ｐゴシック" panose="020B0600070205080204" pitchFamily="34" charset="-128"/>
              </a:rPr>
              <a:t>1)  You must be sure that your position is morally superior to that which you oppose.</a:t>
            </a:r>
          </a:p>
          <a:p>
            <a:r>
              <a:rPr lang="en-US" altLang="en-US" smtClean="0">
                <a:ea typeface="ＭＳ Ｐゴシック" panose="020B0600070205080204" pitchFamily="34" charset="-128"/>
              </a:rPr>
              <a:t>2) You must be certain that your opponent, despite their actions, supports the same morality that you do.</a:t>
            </a:r>
          </a:p>
          <a:p>
            <a:r>
              <a:rPr lang="en-US" altLang="en-US" smtClean="0">
                <a:ea typeface="ＭＳ Ｐゴシック" panose="020B0600070205080204" pitchFamily="34" charset="-128"/>
              </a:rPr>
              <a:t>3) You must be 100% committed to your action.</a:t>
            </a:r>
          </a:p>
          <a:p>
            <a:r>
              <a:rPr lang="en-US" altLang="en-US" smtClean="0">
                <a:ea typeface="ＭＳ Ｐゴシック" panose="020B0600070205080204" pitchFamily="34" charset="-128"/>
              </a:rPr>
              <a:t>4) You must be willing to suffer for your convictions.</a:t>
            </a:r>
          </a:p>
          <a:p>
            <a:r>
              <a:rPr lang="en-US" altLang="en-US" smtClean="0">
                <a:ea typeface="ＭＳ Ｐゴシック" panose="020B0600070205080204" pitchFamily="34" charset="-128"/>
              </a:rPr>
              <a:t>5) You must be ready to accept the consequences of your actions.</a:t>
            </a:r>
          </a:p>
          <a:p>
            <a:endParaRPr lang="en-US" altLang="en-US" smtClean="0">
              <a:ea typeface="ＭＳ Ｐゴシック"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mtClean="0">
                <a:ea typeface="ＭＳ Ｐゴシック" panose="020B0600070205080204" pitchFamily="34" charset="-128"/>
              </a:rPr>
              <a:t>Forms of Passive Resistance</a:t>
            </a:r>
          </a:p>
        </p:txBody>
      </p:sp>
      <p:sp>
        <p:nvSpPr>
          <p:cNvPr id="21507" name="Content Placeholder 2"/>
          <p:cNvSpPr>
            <a:spLocks noGrp="1"/>
          </p:cNvSpPr>
          <p:nvPr>
            <p:ph idx="1"/>
          </p:nvPr>
        </p:nvSpPr>
        <p:spPr/>
        <p:txBody>
          <a:bodyPr/>
          <a:lstStyle/>
          <a:p>
            <a:pPr eaLnBrk="1" hangingPunct="1"/>
            <a:r>
              <a:rPr lang="en-US" altLang="en-US" smtClean="0">
                <a:ea typeface="ＭＳ Ｐゴシック" panose="020B0600070205080204" pitchFamily="34" charset="-128"/>
              </a:rPr>
              <a:t>Sit Ins</a:t>
            </a:r>
          </a:p>
          <a:p>
            <a:pPr eaLnBrk="1" hangingPunct="1"/>
            <a:r>
              <a:rPr lang="en-US" altLang="en-US" smtClean="0">
                <a:ea typeface="ＭＳ Ｐゴシック" panose="020B0600070205080204" pitchFamily="34" charset="-128"/>
              </a:rPr>
              <a:t>Letter Writing, Campaigns and Petitions</a:t>
            </a:r>
          </a:p>
          <a:p>
            <a:pPr eaLnBrk="1" hangingPunct="1"/>
            <a:r>
              <a:rPr lang="en-US" altLang="en-US" smtClean="0">
                <a:ea typeface="ＭＳ Ｐゴシック" panose="020B0600070205080204" pitchFamily="34" charset="-128"/>
              </a:rPr>
              <a:t>Hunger Strikes</a:t>
            </a:r>
          </a:p>
          <a:p>
            <a:pPr eaLnBrk="1" hangingPunct="1"/>
            <a:r>
              <a:rPr lang="en-US" altLang="en-US" smtClean="0">
                <a:ea typeface="ＭＳ Ｐゴシック" panose="020B0600070205080204" pitchFamily="34" charset="-128"/>
              </a:rPr>
              <a:t>Economic Boycotts</a:t>
            </a:r>
          </a:p>
          <a:p>
            <a:pPr eaLnBrk="1" hangingPunct="1"/>
            <a:r>
              <a:rPr lang="en-US" altLang="en-US" smtClean="0">
                <a:ea typeface="ＭＳ Ｐゴシック" panose="020B0600070205080204" pitchFamily="34" charset="-128"/>
              </a:rPr>
              <a:t>Marches and Rallies</a:t>
            </a:r>
          </a:p>
          <a:p>
            <a:pPr eaLnBrk="1" hangingPunct="1">
              <a:buFont typeface="Wingdings 2" panose="05020102010507070707" pitchFamily="18" charset="2"/>
              <a:buNone/>
            </a:pPr>
            <a:r>
              <a:rPr lang="en-US" altLang="en-US" smtClean="0">
                <a:ea typeface="ＭＳ Ｐゴシック" panose="020B0600070205080204" pitchFamily="34" charset="-128"/>
              </a:rPr>
              <a:t>	Civil Disobedience tries to defeat the morality of your opponent by appealing to his or her conscience.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smtClean="0">
                <a:ea typeface="ＭＳ Ｐゴシック" panose="020B0600070205080204" pitchFamily="34" charset="-128"/>
              </a:rPr>
              <a:t>Passive Resistance</a:t>
            </a:r>
          </a:p>
        </p:txBody>
      </p:sp>
      <p:sp>
        <p:nvSpPr>
          <p:cNvPr id="22531" name="Content Placeholder 2"/>
          <p:cNvSpPr>
            <a:spLocks noGrp="1"/>
          </p:cNvSpPr>
          <p:nvPr>
            <p:ph idx="1"/>
          </p:nvPr>
        </p:nvSpPr>
        <p:spPr/>
        <p:txBody>
          <a:bodyPr/>
          <a:lstStyle/>
          <a:p>
            <a:pPr eaLnBrk="1" hangingPunct="1">
              <a:buFont typeface="Wingdings 2" panose="05020102010507070707" pitchFamily="18" charset="2"/>
              <a:buNone/>
            </a:pPr>
            <a:r>
              <a:rPr lang="en-US" altLang="en-US" smtClean="0">
                <a:ea typeface="ＭＳ Ｐゴシック" panose="020B0600070205080204" pitchFamily="34" charset="-128"/>
              </a:rPr>
              <a:t>	The British force Indians to buy only British clothing.  Gandhi leads a movement of Indians who spin their own cloth at home circumventing the British law.  Gandhi is arrested and only released after a lengthy hunger strike.  </a:t>
            </a:r>
          </a:p>
          <a:p>
            <a:pPr eaLnBrk="1" hangingPunct="1">
              <a:buFont typeface="Wingdings 2" panose="05020102010507070707" pitchFamily="18" charset="2"/>
              <a:buNone/>
            </a:pPr>
            <a:r>
              <a:rPr lang="en-US" altLang="en-US" b="1" smtClean="0">
                <a:ea typeface="ＭＳ Ｐゴシック" panose="020B0600070205080204" pitchFamily="34" charset="-128"/>
              </a:rPr>
              <a:t>	RESULT:  Britain changes the law.</a:t>
            </a:r>
            <a:endParaRPr lang="en-US" altLang="en-US" smtClean="0">
              <a:ea typeface="ＭＳ Ｐゴシック" panose="020B0600070205080204" pitchFamily="34" charset="-128"/>
            </a:endParaRPr>
          </a:p>
          <a:p>
            <a:pPr eaLnBrk="1" hangingPunct="1"/>
            <a:endParaRPr lang="en-US" altLang="en-US" smtClean="0">
              <a:ea typeface="ＭＳ Ｐゴシック" panose="020B0600070205080204"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smtClean="0">
                <a:ea typeface="ＭＳ Ｐゴシック" panose="020B0600070205080204" pitchFamily="34" charset="-128"/>
              </a:rPr>
              <a:t>Passive Resistance</a:t>
            </a:r>
          </a:p>
        </p:txBody>
      </p:sp>
      <p:sp>
        <p:nvSpPr>
          <p:cNvPr id="23555" name="Content Placeholder 2"/>
          <p:cNvSpPr>
            <a:spLocks noGrp="1"/>
          </p:cNvSpPr>
          <p:nvPr>
            <p:ph idx="1"/>
          </p:nvPr>
        </p:nvSpPr>
        <p:spPr/>
        <p:txBody>
          <a:bodyPr/>
          <a:lstStyle/>
          <a:p>
            <a:pPr eaLnBrk="1" hangingPunct="1">
              <a:buFont typeface="Wingdings 2" panose="05020102010507070707" pitchFamily="18" charset="2"/>
              <a:buNone/>
            </a:pPr>
            <a:r>
              <a:rPr lang="en-US" altLang="en-US" smtClean="0">
                <a:ea typeface="ＭＳ Ｐゴシック" panose="020B0600070205080204" pitchFamily="34" charset="-128"/>
              </a:rPr>
              <a:t>	The British passes making all Indian industry illegal.  Ex. All Indians must buy Salt manufactured in England.  Gandhi leads a march to the sea where Indians make sea salt.  Gandhi is arrested and only released after a lengthy hunger strike. </a:t>
            </a:r>
          </a:p>
          <a:p>
            <a:pPr eaLnBrk="1" hangingPunct="1">
              <a:buFont typeface="Wingdings 2" panose="05020102010507070707" pitchFamily="18" charset="2"/>
              <a:buNone/>
            </a:pPr>
            <a:r>
              <a:rPr lang="en-US" altLang="en-US" smtClean="0">
                <a:ea typeface="ＭＳ Ｐゴシック" panose="020B0600070205080204" pitchFamily="34" charset="-128"/>
              </a:rPr>
              <a:t>	 </a:t>
            </a:r>
            <a:r>
              <a:rPr lang="en-US" altLang="en-US" b="1" smtClean="0">
                <a:ea typeface="ＭＳ Ｐゴシック" panose="020B0600070205080204" pitchFamily="34" charset="-128"/>
              </a:rPr>
              <a:t>RESULT: Britain changes the law.</a:t>
            </a:r>
            <a:endParaRPr lang="en-US" altLang="en-US" smtClean="0">
              <a:ea typeface="ＭＳ Ｐゴシック" panose="020B0600070205080204" pitchFamily="34" charset="-128"/>
            </a:endParaRPr>
          </a:p>
          <a:p>
            <a:pPr eaLnBrk="1" hangingPunct="1"/>
            <a:endParaRPr lang="en-US" altLang="en-US" smtClean="0">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smtClean="0">
                <a:ea typeface="ＭＳ Ｐゴシック" panose="020B0600070205080204" pitchFamily="34" charset="-128"/>
              </a:rPr>
              <a:t>Passive Resistance</a:t>
            </a:r>
          </a:p>
        </p:txBody>
      </p:sp>
      <p:sp>
        <p:nvSpPr>
          <p:cNvPr id="24579" name="Content Placeholder 2"/>
          <p:cNvSpPr>
            <a:spLocks noGrp="1"/>
          </p:cNvSpPr>
          <p:nvPr>
            <p:ph idx="1"/>
          </p:nvPr>
        </p:nvSpPr>
        <p:spPr/>
        <p:txBody>
          <a:bodyPr/>
          <a:lstStyle/>
          <a:p>
            <a:pPr eaLnBrk="1" hangingPunct="1">
              <a:buFont typeface="Wingdings 2" panose="05020102010507070707" pitchFamily="18" charset="2"/>
              <a:buNone/>
            </a:pPr>
            <a:r>
              <a:rPr lang="en-US" altLang="en-US" smtClean="0">
                <a:ea typeface="ＭＳ Ｐゴシック" panose="020B0600070205080204" pitchFamily="34" charset="-128"/>
              </a:rPr>
              <a:t>	Montgomery Alabama does not allow black citizens to sit in the front section of the bus.  Rosa Parks an African American woman refuses to give up her seat in the front of the bus.  The Montgomery bus boycott ensues where thousands of citizens of Montgomery refuse to use the buses until the policy is changed.  </a:t>
            </a:r>
          </a:p>
          <a:p>
            <a:pPr eaLnBrk="1" hangingPunct="1">
              <a:buFont typeface="Wingdings 2" panose="05020102010507070707" pitchFamily="18" charset="2"/>
              <a:buNone/>
            </a:pPr>
            <a:r>
              <a:rPr lang="en-US" altLang="en-US" b="1" smtClean="0">
                <a:ea typeface="ＭＳ Ｐゴシック" panose="020B0600070205080204" pitchFamily="34" charset="-128"/>
              </a:rPr>
              <a:t>	RESULT: The bus company allows black citizens to ride in all sections of the bus.</a:t>
            </a:r>
            <a:endParaRPr lang="en-US" altLang="en-US" smtClean="0">
              <a:ea typeface="ＭＳ Ｐゴシック" panose="020B0600070205080204" pitchFamily="34" charset="-128"/>
            </a:endParaRPr>
          </a:p>
          <a:p>
            <a:pPr eaLnBrk="1" hangingPunct="1"/>
            <a:endParaRPr lang="en-US" altLang="en-US" smtClean="0">
              <a:ea typeface="ＭＳ Ｐゴシック" panose="020B0600070205080204" pitchFamily="34" charset="-12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hibit">
  <a:themeElements>
    <a:clrScheme name="Exhibit">
      <a:dk1>
        <a:sysClr val="windowText" lastClr="000000"/>
      </a:dk1>
      <a:lt1>
        <a:sysClr val="window" lastClr="FFFFFF"/>
      </a:lt1>
      <a:dk2>
        <a:srgbClr val="1C3264"/>
      </a:dk2>
      <a:lt2>
        <a:srgbClr val="CCCCCC"/>
      </a:lt2>
      <a:accent1>
        <a:srgbClr val="3399FF"/>
      </a:accent1>
      <a:accent2>
        <a:srgbClr val="69FFFF"/>
      </a:accent2>
      <a:accent3>
        <a:srgbClr val="CCFF33"/>
      </a:accent3>
      <a:accent4>
        <a:srgbClr val="3333FF"/>
      </a:accent4>
      <a:accent5>
        <a:srgbClr val="9933FF"/>
      </a:accent5>
      <a:accent6>
        <a:srgbClr val="FF33FF"/>
      </a:accent6>
      <a:hlink>
        <a:srgbClr val="6699FF"/>
      </a:hlink>
      <a:folHlink>
        <a:srgbClr val="9999CC"/>
      </a:folHlink>
    </a:clrScheme>
    <a:fontScheme name="Exhibit">
      <a:majorFont>
        <a:latin typeface="Corbel"/>
        <a:ea typeface=""/>
        <a:cs typeface=""/>
        <a:font script="Jpan" typeface="ＭＳ Ｐゴシック"/>
      </a:majorFont>
      <a:minorFont>
        <a:latin typeface="Corbel"/>
        <a:ea typeface=""/>
        <a:cs typeface=""/>
        <a:font script="Jpan" typeface="ＭＳ Ｐゴシック"/>
      </a:minorFont>
    </a:fontScheme>
    <a:fmtScheme name="Exhibit">
      <a:fillStyleLst>
        <a:solidFill>
          <a:schemeClr val="phClr"/>
        </a:solidFill>
        <a:gradFill rotWithShape="1">
          <a:gsLst>
            <a:gs pos="0">
              <a:schemeClr val="phClr">
                <a:tint val="100000"/>
                <a:shade val="50000"/>
                <a:satMod val="110000"/>
                <a:lumMod val="70000"/>
              </a:schemeClr>
            </a:gs>
            <a:gs pos="50000">
              <a:schemeClr val="phClr">
                <a:tint val="80000"/>
                <a:satMod val="135000"/>
              </a:schemeClr>
            </a:gs>
            <a:gs pos="100000">
              <a:schemeClr val="phClr">
                <a:tint val="30000"/>
                <a:satMod val="150000"/>
              </a:schemeClr>
            </a:gs>
          </a:gsLst>
          <a:lin ang="16200000" scaled="1"/>
        </a:gradFill>
        <a:gradFill rotWithShape="1">
          <a:gsLst>
            <a:gs pos="0">
              <a:schemeClr val="phClr">
                <a:shade val="50000"/>
                <a:satMod val="110000"/>
                <a:lumMod val="70000"/>
              </a:schemeClr>
            </a:gs>
            <a:gs pos="65000">
              <a:schemeClr val="phClr">
                <a:shade val="90000"/>
                <a:satMod val="200000"/>
                <a:lumMod val="110000"/>
              </a:schemeClr>
            </a:gs>
            <a:gs pos="100000">
              <a:schemeClr val="phClr">
                <a:tint val="90000"/>
                <a:shade val="100000"/>
                <a:satMod val="250000"/>
                <a:lumMod val="150000"/>
              </a:schemeClr>
            </a:gs>
          </a:gsLst>
          <a:lin ang="16200000" scaled="1"/>
        </a:gradFill>
      </a:fillStyleLst>
      <a:lnStyleLst>
        <a:ln w="31750" cap="flat" cmpd="sng" algn="ctr">
          <a:solidFill>
            <a:schemeClr val="phClr">
              <a:satMod val="105000"/>
            </a:schemeClr>
          </a:solidFill>
          <a:prstDash val="solid"/>
        </a:ln>
        <a:ln w="50800" cap="flat" cmpd="sng" algn="ctr">
          <a:solidFill>
            <a:schemeClr val="phClr">
              <a:alpha val="95000"/>
            </a:schemeClr>
          </a:solidFill>
          <a:prstDash val="solid"/>
        </a:ln>
        <a:ln w="50800" cap="flat" cmpd="sng" algn="ctr">
          <a:solidFill>
            <a:schemeClr val="phClr">
              <a:alpha val="90000"/>
            </a:schemeClr>
          </a:solidFill>
          <a:prstDash val="solid"/>
        </a:ln>
      </a:lnStyleLst>
      <a:effectStyleLst>
        <a:effectStyle>
          <a:effectLst/>
        </a:effectStyle>
        <a:effectStyle>
          <a:effectLst>
            <a:reflection blurRad="12700" stA="25000" endPos="15000" dist="50800" dir="5400000" sy="-100000" rotWithShape="0"/>
          </a:effectLst>
        </a:effectStyle>
        <a:effectStyle>
          <a:effectLst>
            <a:innerShdw blurRad="76200" dist="25400" dir="5400000">
              <a:srgbClr val="FFFFFF">
                <a:alpha val="50000"/>
              </a:srgbClr>
            </a:innerShdw>
            <a:outerShdw blurRad="254000" dist="254000" dir="5400000" sx="90000" sy="-30000" rotWithShape="0">
              <a:srgbClr val="000000">
                <a:alpha val="25000"/>
              </a:srgbClr>
            </a:outerShdw>
          </a:effectLst>
          <a:scene3d>
            <a:camera prst="orthographicFront">
              <a:rot lat="0" lon="0" rev="0"/>
            </a:camera>
            <a:lightRig rig="twoPt" dir="t">
              <a:rot lat="0" lon="0" rev="54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70000"/>
                <a:satMod val="120000"/>
                <a:lumMod val="30000"/>
              </a:schemeClr>
              <a:schemeClr val="phClr">
                <a:tint val="70000"/>
                <a:satMod val="500000"/>
                <a:lumMod val="5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Exhibit.thmx</Template>
  <TotalTime>31</TotalTime>
  <Words>205</Words>
  <Application>Microsoft Office PowerPoint</Application>
  <PresentationFormat>On-screen Show (4:3)</PresentationFormat>
  <Paragraphs>51</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ＭＳ Ｐゴシック</vt:lpstr>
      <vt:lpstr>Corbel</vt:lpstr>
      <vt:lpstr>Wingdings 2</vt:lpstr>
      <vt:lpstr>Calibri</vt:lpstr>
      <vt:lpstr>Exhibit</vt:lpstr>
      <vt:lpstr>Civil Disobedience</vt:lpstr>
      <vt:lpstr>Armed Resistance</vt:lpstr>
      <vt:lpstr>Civil Disobedience</vt:lpstr>
      <vt:lpstr>Rules for Civil Disobedience</vt:lpstr>
      <vt:lpstr>Forms of Passive Resistance</vt:lpstr>
      <vt:lpstr>Passive Resistance</vt:lpstr>
      <vt:lpstr>Passive Resistance</vt:lpstr>
      <vt:lpstr>Passive Resistance</vt:lpstr>
    </vt:vector>
  </TitlesOfParts>
  <Company>Mepham High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Disobedience</dc:title>
  <dc:creator>VERONICA OLIVER</dc:creator>
  <cp:lastModifiedBy>VERONICA OLIVER</cp:lastModifiedBy>
  <cp:revision>6</cp:revision>
  <dcterms:created xsi:type="dcterms:W3CDTF">2011-03-10T16:48:17Z</dcterms:created>
  <dcterms:modified xsi:type="dcterms:W3CDTF">2015-04-21T20:38:14Z</dcterms:modified>
</cp:coreProperties>
</file>