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66" r:id="rId4"/>
    <p:sldId id="267" r:id="rId5"/>
    <p:sldId id="268" r:id="rId6"/>
    <p:sldId id="262" r:id="rId7"/>
    <p:sldId id="258" r:id="rId8"/>
    <p:sldId id="269" r:id="rId9"/>
    <p:sldId id="259" r:id="rId10"/>
    <p:sldId id="271" r:id="rId11"/>
    <p:sldId id="272" r:id="rId12"/>
    <p:sldId id="270" r:id="rId13"/>
    <p:sldId id="264" r:id="rId14"/>
    <p:sldId id="282" r:id="rId15"/>
    <p:sldId id="260" r:id="rId16"/>
    <p:sldId id="274" r:id="rId17"/>
    <p:sldId id="273" r:id="rId18"/>
    <p:sldId id="261" r:id="rId19"/>
    <p:sldId id="276" r:id="rId20"/>
    <p:sldId id="263" r:id="rId21"/>
    <p:sldId id="283" r:id="rId22"/>
    <p:sldId id="277" r:id="rId23"/>
    <p:sldId id="278" r:id="rId24"/>
    <p:sldId id="279" r:id="rId25"/>
    <p:sldId id="280" r:id="rId26"/>
    <p:sldId id="284" r:id="rId27"/>
    <p:sldId id="281" r:id="rId2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7" d="100"/>
          <a:sy n="67" d="100"/>
        </p:scale>
        <p:origin x="8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9569EA0-9A55-40A3-A1FD-0F3D2451B84C}" type="datetimeFigureOut">
              <a:rPr lang="en-US" smtClean="0"/>
              <a:t>4/9/2015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85A955-552E-4BB2-91EA-2BFAD0D41A02}" type="slidenum">
              <a:rPr lang="en-US" smtClean="0"/>
              <a:t>‹#›</a:t>
            </a:fld>
            <a:endParaRPr lang="en-US"/>
          </a:p>
        </p:txBody>
      </p:sp>
    </p:spTree>
    <p:extLst>
      <p:ext uri="{BB962C8B-B14F-4D97-AF65-F5344CB8AC3E}">
        <p14:creationId xmlns:p14="http://schemas.microsoft.com/office/powerpoint/2010/main" val="4247347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7066" indent="-291179">
              <a:defRPr>
                <a:solidFill>
                  <a:schemeClr val="tx1"/>
                </a:solidFill>
                <a:latin typeface="Tahoma" panose="020B0604030504040204" pitchFamily="34" charset="0"/>
              </a:defRPr>
            </a:lvl2pPr>
            <a:lvl3pPr marL="1164717" indent="-232943">
              <a:defRPr>
                <a:solidFill>
                  <a:schemeClr val="tx1"/>
                </a:solidFill>
                <a:latin typeface="Tahoma" panose="020B0604030504040204" pitchFamily="34" charset="0"/>
              </a:defRPr>
            </a:lvl3pPr>
            <a:lvl4pPr marL="1630604" indent="-232943">
              <a:defRPr>
                <a:solidFill>
                  <a:schemeClr val="tx1"/>
                </a:solidFill>
                <a:latin typeface="Tahoma" panose="020B0604030504040204" pitchFamily="34" charset="0"/>
              </a:defRPr>
            </a:lvl4pPr>
            <a:lvl5pPr marL="2096491" indent="-232943">
              <a:defRPr>
                <a:solidFill>
                  <a:schemeClr val="tx1"/>
                </a:solidFill>
                <a:latin typeface="Tahoma" panose="020B0604030504040204" pitchFamily="34" charset="0"/>
              </a:defRPr>
            </a:lvl5pPr>
            <a:lvl6pPr marL="2562377" indent="-232943" eaLnBrk="0" fontAlgn="base" hangingPunct="0">
              <a:spcBef>
                <a:spcPct val="0"/>
              </a:spcBef>
              <a:spcAft>
                <a:spcPct val="0"/>
              </a:spcAft>
              <a:defRPr>
                <a:solidFill>
                  <a:schemeClr val="tx1"/>
                </a:solidFill>
                <a:latin typeface="Tahoma" panose="020B0604030504040204" pitchFamily="34" charset="0"/>
              </a:defRPr>
            </a:lvl6pPr>
            <a:lvl7pPr marL="3028264" indent="-232943" eaLnBrk="0" fontAlgn="base" hangingPunct="0">
              <a:spcBef>
                <a:spcPct val="0"/>
              </a:spcBef>
              <a:spcAft>
                <a:spcPct val="0"/>
              </a:spcAft>
              <a:defRPr>
                <a:solidFill>
                  <a:schemeClr val="tx1"/>
                </a:solidFill>
                <a:latin typeface="Tahoma" panose="020B0604030504040204" pitchFamily="34" charset="0"/>
              </a:defRPr>
            </a:lvl7pPr>
            <a:lvl8pPr marL="3494151" indent="-232943" eaLnBrk="0" fontAlgn="base" hangingPunct="0">
              <a:spcBef>
                <a:spcPct val="0"/>
              </a:spcBef>
              <a:spcAft>
                <a:spcPct val="0"/>
              </a:spcAft>
              <a:defRPr>
                <a:solidFill>
                  <a:schemeClr val="tx1"/>
                </a:solidFill>
                <a:latin typeface="Tahoma" panose="020B0604030504040204" pitchFamily="34" charset="0"/>
              </a:defRPr>
            </a:lvl8pPr>
            <a:lvl9pPr marL="3960038" indent="-232943" eaLnBrk="0" fontAlgn="base" hangingPunct="0">
              <a:spcBef>
                <a:spcPct val="0"/>
              </a:spcBef>
              <a:spcAft>
                <a:spcPct val="0"/>
              </a:spcAft>
              <a:defRPr>
                <a:solidFill>
                  <a:schemeClr val="tx1"/>
                </a:solidFill>
                <a:latin typeface="Tahoma" panose="020B0604030504040204" pitchFamily="34" charset="0"/>
              </a:defRPr>
            </a:lvl9pPr>
          </a:lstStyle>
          <a:p>
            <a:fld id="{1AE0EE99-DB4B-4AE8-B72F-83C0F4318F55}" type="slidenum">
              <a:rPr lang="en-US" altLang="en-US"/>
              <a:pPr/>
              <a:t>4</a:t>
            </a:fld>
            <a:endParaRPr lang="en-US" altLang="en-US"/>
          </a:p>
        </p:txBody>
      </p:sp>
    </p:spTree>
    <p:extLst>
      <p:ext uri="{BB962C8B-B14F-4D97-AF65-F5344CB8AC3E}">
        <p14:creationId xmlns:p14="http://schemas.microsoft.com/office/powerpoint/2010/main" val="1901434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7066" indent="-291179">
              <a:defRPr>
                <a:solidFill>
                  <a:schemeClr val="tx1"/>
                </a:solidFill>
                <a:latin typeface="Tahoma" panose="020B0604030504040204" pitchFamily="34" charset="0"/>
              </a:defRPr>
            </a:lvl2pPr>
            <a:lvl3pPr marL="1164717" indent="-232943">
              <a:defRPr>
                <a:solidFill>
                  <a:schemeClr val="tx1"/>
                </a:solidFill>
                <a:latin typeface="Tahoma" panose="020B0604030504040204" pitchFamily="34" charset="0"/>
              </a:defRPr>
            </a:lvl3pPr>
            <a:lvl4pPr marL="1630604" indent="-232943">
              <a:defRPr>
                <a:solidFill>
                  <a:schemeClr val="tx1"/>
                </a:solidFill>
                <a:latin typeface="Tahoma" panose="020B0604030504040204" pitchFamily="34" charset="0"/>
              </a:defRPr>
            </a:lvl4pPr>
            <a:lvl5pPr marL="2096491" indent="-232943">
              <a:defRPr>
                <a:solidFill>
                  <a:schemeClr val="tx1"/>
                </a:solidFill>
                <a:latin typeface="Tahoma" panose="020B0604030504040204" pitchFamily="34" charset="0"/>
              </a:defRPr>
            </a:lvl5pPr>
            <a:lvl6pPr marL="2562377" indent="-232943" eaLnBrk="0" fontAlgn="base" hangingPunct="0">
              <a:spcBef>
                <a:spcPct val="0"/>
              </a:spcBef>
              <a:spcAft>
                <a:spcPct val="0"/>
              </a:spcAft>
              <a:defRPr>
                <a:solidFill>
                  <a:schemeClr val="tx1"/>
                </a:solidFill>
                <a:latin typeface="Tahoma" panose="020B0604030504040204" pitchFamily="34" charset="0"/>
              </a:defRPr>
            </a:lvl6pPr>
            <a:lvl7pPr marL="3028264" indent="-232943" eaLnBrk="0" fontAlgn="base" hangingPunct="0">
              <a:spcBef>
                <a:spcPct val="0"/>
              </a:spcBef>
              <a:spcAft>
                <a:spcPct val="0"/>
              </a:spcAft>
              <a:defRPr>
                <a:solidFill>
                  <a:schemeClr val="tx1"/>
                </a:solidFill>
                <a:latin typeface="Tahoma" panose="020B0604030504040204" pitchFamily="34" charset="0"/>
              </a:defRPr>
            </a:lvl7pPr>
            <a:lvl8pPr marL="3494151" indent="-232943" eaLnBrk="0" fontAlgn="base" hangingPunct="0">
              <a:spcBef>
                <a:spcPct val="0"/>
              </a:spcBef>
              <a:spcAft>
                <a:spcPct val="0"/>
              </a:spcAft>
              <a:defRPr>
                <a:solidFill>
                  <a:schemeClr val="tx1"/>
                </a:solidFill>
                <a:latin typeface="Tahoma" panose="020B0604030504040204" pitchFamily="34" charset="0"/>
              </a:defRPr>
            </a:lvl8pPr>
            <a:lvl9pPr marL="3960038" indent="-232943" eaLnBrk="0" fontAlgn="base" hangingPunct="0">
              <a:spcBef>
                <a:spcPct val="0"/>
              </a:spcBef>
              <a:spcAft>
                <a:spcPct val="0"/>
              </a:spcAft>
              <a:defRPr>
                <a:solidFill>
                  <a:schemeClr val="tx1"/>
                </a:solidFill>
                <a:latin typeface="Tahoma" panose="020B0604030504040204" pitchFamily="34" charset="0"/>
              </a:defRPr>
            </a:lvl9pPr>
          </a:lstStyle>
          <a:p>
            <a:fld id="{3B924A57-EACD-48A1-84B0-CE725CF4DC71}" type="slidenum">
              <a:rPr lang="en-US" altLang="en-US"/>
              <a:pPr/>
              <a:t>5</a:t>
            </a:fld>
            <a:endParaRPr lang="en-US" altLang="en-US"/>
          </a:p>
        </p:txBody>
      </p:sp>
    </p:spTree>
    <p:extLst>
      <p:ext uri="{BB962C8B-B14F-4D97-AF65-F5344CB8AC3E}">
        <p14:creationId xmlns:p14="http://schemas.microsoft.com/office/powerpoint/2010/main" val="2804419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7066" indent="-291179">
              <a:defRPr>
                <a:solidFill>
                  <a:schemeClr val="tx1"/>
                </a:solidFill>
                <a:latin typeface="Tahoma" panose="020B0604030504040204" pitchFamily="34" charset="0"/>
              </a:defRPr>
            </a:lvl2pPr>
            <a:lvl3pPr marL="1164717" indent="-232943">
              <a:defRPr>
                <a:solidFill>
                  <a:schemeClr val="tx1"/>
                </a:solidFill>
                <a:latin typeface="Tahoma" panose="020B0604030504040204" pitchFamily="34" charset="0"/>
              </a:defRPr>
            </a:lvl3pPr>
            <a:lvl4pPr marL="1630604" indent="-232943">
              <a:defRPr>
                <a:solidFill>
                  <a:schemeClr val="tx1"/>
                </a:solidFill>
                <a:latin typeface="Tahoma" panose="020B0604030504040204" pitchFamily="34" charset="0"/>
              </a:defRPr>
            </a:lvl4pPr>
            <a:lvl5pPr marL="2096491" indent="-232943">
              <a:defRPr>
                <a:solidFill>
                  <a:schemeClr val="tx1"/>
                </a:solidFill>
                <a:latin typeface="Tahoma" panose="020B0604030504040204" pitchFamily="34" charset="0"/>
              </a:defRPr>
            </a:lvl5pPr>
            <a:lvl6pPr marL="2562377" indent="-232943" eaLnBrk="0" fontAlgn="base" hangingPunct="0">
              <a:spcBef>
                <a:spcPct val="0"/>
              </a:spcBef>
              <a:spcAft>
                <a:spcPct val="0"/>
              </a:spcAft>
              <a:defRPr>
                <a:solidFill>
                  <a:schemeClr val="tx1"/>
                </a:solidFill>
                <a:latin typeface="Tahoma" panose="020B0604030504040204" pitchFamily="34" charset="0"/>
              </a:defRPr>
            </a:lvl6pPr>
            <a:lvl7pPr marL="3028264" indent="-232943" eaLnBrk="0" fontAlgn="base" hangingPunct="0">
              <a:spcBef>
                <a:spcPct val="0"/>
              </a:spcBef>
              <a:spcAft>
                <a:spcPct val="0"/>
              </a:spcAft>
              <a:defRPr>
                <a:solidFill>
                  <a:schemeClr val="tx1"/>
                </a:solidFill>
                <a:latin typeface="Tahoma" panose="020B0604030504040204" pitchFamily="34" charset="0"/>
              </a:defRPr>
            </a:lvl7pPr>
            <a:lvl8pPr marL="3494151" indent="-232943" eaLnBrk="0" fontAlgn="base" hangingPunct="0">
              <a:spcBef>
                <a:spcPct val="0"/>
              </a:spcBef>
              <a:spcAft>
                <a:spcPct val="0"/>
              </a:spcAft>
              <a:defRPr>
                <a:solidFill>
                  <a:schemeClr val="tx1"/>
                </a:solidFill>
                <a:latin typeface="Tahoma" panose="020B0604030504040204" pitchFamily="34" charset="0"/>
              </a:defRPr>
            </a:lvl8pPr>
            <a:lvl9pPr marL="3960038" indent="-232943" eaLnBrk="0" fontAlgn="base" hangingPunct="0">
              <a:spcBef>
                <a:spcPct val="0"/>
              </a:spcBef>
              <a:spcAft>
                <a:spcPct val="0"/>
              </a:spcAft>
              <a:defRPr>
                <a:solidFill>
                  <a:schemeClr val="tx1"/>
                </a:solidFill>
                <a:latin typeface="Tahoma" panose="020B0604030504040204" pitchFamily="34" charset="0"/>
              </a:defRPr>
            </a:lvl9pPr>
          </a:lstStyle>
          <a:p>
            <a:fld id="{9F46F9CC-7A47-44DD-9A6A-8732E2F3B7D2}" type="slidenum">
              <a:rPr lang="en-US" altLang="en-US"/>
              <a:pPr/>
              <a:t>10</a:t>
            </a:fld>
            <a:endParaRPr lang="en-US" altLang="en-US"/>
          </a:p>
        </p:txBody>
      </p:sp>
    </p:spTree>
    <p:extLst>
      <p:ext uri="{BB962C8B-B14F-4D97-AF65-F5344CB8AC3E}">
        <p14:creationId xmlns:p14="http://schemas.microsoft.com/office/powerpoint/2010/main" val="3849883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7066" indent="-291179">
              <a:defRPr>
                <a:solidFill>
                  <a:schemeClr val="tx1"/>
                </a:solidFill>
                <a:latin typeface="Tahoma" panose="020B0604030504040204" pitchFamily="34" charset="0"/>
              </a:defRPr>
            </a:lvl2pPr>
            <a:lvl3pPr marL="1164717" indent="-232943">
              <a:defRPr>
                <a:solidFill>
                  <a:schemeClr val="tx1"/>
                </a:solidFill>
                <a:latin typeface="Tahoma" panose="020B0604030504040204" pitchFamily="34" charset="0"/>
              </a:defRPr>
            </a:lvl3pPr>
            <a:lvl4pPr marL="1630604" indent="-232943">
              <a:defRPr>
                <a:solidFill>
                  <a:schemeClr val="tx1"/>
                </a:solidFill>
                <a:latin typeface="Tahoma" panose="020B0604030504040204" pitchFamily="34" charset="0"/>
              </a:defRPr>
            </a:lvl4pPr>
            <a:lvl5pPr marL="2096491" indent="-232943">
              <a:defRPr>
                <a:solidFill>
                  <a:schemeClr val="tx1"/>
                </a:solidFill>
                <a:latin typeface="Tahoma" panose="020B0604030504040204" pitchFamily="34" charset="0"/>
              </a:defRPr>
            </a:lvl5pPr>
            <a:lvl6pPr marL="2562377" indent="-232943" eaLnBrk="0" fontAlgn="base" hangingPunct="0">
              <a:spcBef>
                <a:spcPct val="0"/>
              </a:spcBef>
              <a:spcAft>
                <a:spcPct val="0"/>
              </a:spcAft>
              <a:defRPr>
                <a:solidFill>
                  <a:schemeClr val="tx1"/>
                </a:solidFill>
                <a:latin typeface="Tahoma" panose="020B0604030504040204" pitchFamily="34" charset="0"/>
              </a:defRPr>
            </a:lvl6pPr>
            <a:lvl7pPr marL="3028264" indent="-232943" eaLnBrk="0" fontAlgn="base" hangingPunct="0">
              <a:spcBef>
                <a:spcPct val="0"/>
              </a:spcBef>
              <a:spcAft>
                <a:spcPct val="0"/>
              </a:spcAft>
              <a:defRPr>
                <a:solidFill>
                  <a:schemeClr val="tx1"/>
                </a:solidFill>
                <a:latin typeface="Tahoma" panose="020B0604030504040204" pitchFamily="34" charset="0"/>
              </a:defRPr>
            </a:lvl7pPr>
            <a:lvl8pPr marL="3494151" indent="-232943" eaLnBrk="0" fontAlgn="base" hangingPunct="0">
              <a:spcBef>
                <a:spcPct val="0"/>
              </a:spcBef>
              <a:spcAft>
                <a:spcPct val="0"/>
              </a:spcAft>
              <a:defRPr>
                <a:solidFill>
                  <a:schemeClr val="tx1"/>
                </a:solidFill>
                <a:latin typeface="Tahoma" panose="020B0604030504040204" pitchFamily="34" charset="0"/>
              </a:defRPr>
            </a:lvl8pPr>
            <a:lvl9pPr marL="3960038" indent="-232943" eaLnBrk="0" fontAlgn="base" hangingPunct="0">
              <a:spcBef>
                <a:spcPct val="0"/>
              </a:spcBef>
              <a:spcAft>
                <a:spcPct val="0"/>
              </a:spcAft>
              <a:defRPr>
                <a:solidFill>
                  <a:schemeClr val="tx1"/>
                </a:solidFill>
                <a:latin typeface="Tahoma" panose="020B0604030504040204" pitchFamily="34" charset="0"/>
              </a:defRPr>
            </a:lvl9pPr>
          </a:lstStyle>
          <a:p>
            <a:fld id="{BCD247E5-9FC9-4003-82EC-7EB387D185C3}" type="slidenum">
              <a:rPr lang="en-US" altLang="en-US"/>
              <a:pPr/>
              <a:t>11</a:t>
            </a:fld>
            <a:endParaRPr lang="en-US" altLang="en-US"/>
          </a:p>
        </p:txBody>
      </p:sp>
    </p:spTree>
    <p:extLst>
      <p:ext uri="{BB962C8B-B14F-4D97-AF65-F5344CB8AC3E}">
        <p14:creationId xmlns:p14="http://schemas.microsoft.com/office/powerpoint/2010/main" val="1394624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7066" indent="-291179">
              <a:defRPr>
                <a:solidFill>
                  <a:schemeClr val="tx1"/>
                </a:solidFill>
                <a:latin typeface="Tahoma" panose="020B0604030504040204" pitchFamily="34" charset="0"/>
              </a:defRPr>
            </a:lvl2pPr>
            <a:lvl3pPr marL="1164717" indent="-232943">
              <a:defRPr>
                <a:solidFill>
                  <a:schemeClr val="tx1"/>
                </a:solidFill>
                <a:latin typeface="Tahoma" panose="020B0604030504040204" pitchFamily="34" charset="0"/>
              </a:defRPr>
            </a:lvl3pPr>
            <a:lvl4pPr marL="1630604" indent="-232943">
              <a:defRPr>
                <a:solidFill>
                  <a:schemeClr val="tx1"/>
                </a:solidFill>
                <a:latin typeface="Tahoma" panose="020B0604030504040204" pitchFamily="34" charset="0"/>
              </a:defRPr>
            </a:lvl4pPr>
            <a:lvl5pPr marL="2096491" indent="-232943">
              <a:defRPr>
                <a:solidFill>
                  <a:schemeClr val="tx1"/>
                </a:solidFill>
                <a:latin typeface="Tahoma" panose="020B0604030504040204" pitchFamily="34" charset="0"/>
              </a:defRPr>
            </a:lvl5pPr>
            <a:lvl6pPr marL="2562377" indent="-232943" eaLnBrk="0" fontAlgn="base" hangingPunct="0">
              <a:spcBef>
                <a:spcPct val="0"/>
              </a:spcBef>
              <a:spcAft>
                <a:spcPct val="0"/>
              </a:spcAft>
              <a:defRPr>
                <a:solidFill>
                  <a:schemeClr val="tx1"/>
                </a:solidFill>
                <a:latin typeface="Tahoma" panose="020B0604030504040204" pitchFamily="34" charset="0"/>
              </a:defRPr>
            </a:lvl6pPr>
            <a:lvl7pPr marL="3028264" indent="-232943" eaLnBrk="0" fontAlgn="base" hangingPunct="0">
              <a:spcBef>
                <a:spcPct val="0"/>
              </a:spcBef>
              <a:spcAft>
                <a:spcPct val="0"/>
              </a:spcAft>
              <a:defRPr>
                <a:solidFill>
                  <a:schemeClr val="tx1"/>
                </a:solidFill>
                <a:latin typeface="Tahoma" panose="020B0604030504040204" pitchFamily="34" charset="0"/>
              </a:defRPr>
            </a:lvl7pPr>
            <a:lvl8pPr marL="3494151" indent="-232943" eaLnBrk="0" fontAlgn="base" hangingPunct="0">
              <a:spcBef>
                <a:spcPct val="0"/>
              </a:spcBef>
              <a:spcAft>
                <a:spcPct val="0"/>
              </a:spcAft>
              <a:defRPr>
                <a:solidFill>
                  <a:schemeClr val="tx1"/>
                </a:solidFill>
                <a:latin typeface="Tahoma" panose="020B0604030504040204" pitchFamily="34" charset="0"/>
              </a:defRPr>
            </a:lvl8pPr>
            <a:lvl9pPr marL="3960038" indent="-232943" eaLnBrk="0" fontAlgn="base" hangingPunct="0">
              <a:spcBef>
                <a:spcPct val="0"/>
              </a:spcBef>
              <a:spcAft>
                <a:spcPct val="0"/>
              </a:spcAft>
              <a:defRPr>
                <a:solidFill>
                  <a:schemeClr val="tx1"/>
                </a:solidFill>
                <a:latin typeface="Tahoma" panose="020B0604030504040204" pitchFamily="34" charset="0"/>
              </a:defRPr>
            </a:lvl9pPr>
          </a:lstStyle>
          <a:p>
            <a:fld id="{BA883ED1-57C4-42EF-8D04-045CE0F84A90}" type="slidenum">
              <a:rPr lang="en-US" altLang="en-US"/>
              <a:pPr/>
              <a:t>17</a:t>
            </a:fld>
            <a:endParaRPr lang="en-US" altLang="en-US"/>
          </a:p>
        </p:txBody>
      </p:sp>
    </p:spTree>
    <p:extLst>
      <p:ext uri="{BB962C8B-B14F-4D97-AF65-F5344CB8AC3E}">
        <p14:creationId xmlns:p14="http://schemas.microsoft.com/office/powerpoint/2010/main" val="678061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7066" indent="-291179">
              <a:defRPr>
                <a:solidFill>
                  <a:schemeClr val="tx1"/>
                </a:solidFill>
                <a:latin typeface="Tahoma" panose="020B0604030504040204" pitchFamily="34" charset="0"/>
              </a:defRPr>
            </a:lvl2pPr>
            <a:lvl3pPr marL="1164717" indent="-232943">
              <a:defRPr>
                <a:solidFill>
                  <a:schemeClr val="tx1"/>
                </a:solidFill>
                <a:latin typeface="Tahoma" panose="020B0604030504040204" pitchFamily="34" charset="0"/>
              </a:defRPr>
            </a:lvl3pPr>
            <a:lvl4pPr marL="1630604" indent="-232943">
              <a:defRPr>
                <a:solidFill>
                  <a:schemeClr val="tx1"/>
                </a:solidFill>
                <a:latin typeface="Tahoma" panose="020B0604030504040204" pitchFamily="34" charset="0"/>
              </a:defRPr>
            </a:lvl4pPr>
            <a:lvl5pPr marL="2096491" indent="-232943">
              <a:defRPr>
                <a:solidFill>
                  <a:schemeClr val="tx1"/>
                </a:solidFill>
                <a:latin typeface="Tahoma" panose="020B0604030504040204" pitchFamily="34" charset="0"/>
              </a:defRPr>
            </a:lvl5pPr>
            <a:lvl6pPr marL="2562377" indent="-232943" eaLnBrk="0" fontAlgn="base" hangingPunct="0">
              <a:spcBef>
                <a:spcPct val="0"/>
              </a:spcBef>
              <a:spcAft>
                <a:spcPct val="0"/>
              </a:spcAft>
              <a:defRPr>
                <a:solidFill>
                  <a:schemeClr val="tx1"/>
                </a:solidFill>
                <a:latin typeface="Tahoma" panose="020B0604030504040204" pitchFamily="34" charset="0"/>
              </a:defRPr>
            </a:lvl6pPr>
            <a:lvl7pPr marL="3028264" indent="-232943" eaLnBrk="0" fontAlgn="base" hangingPunct="0">
              <a:spcBef>
                <a:spcPct val="0"/>
              </a:spcBef>
              <a:spcAft>
                <a:spcPct val="0"/>
              </a:spcAft>
              <a:defRPr>
                <a:solidFill>
                  <a:schemeClr val="tx1"/>
                </a:solidFill>
                <a:latin typeface="Tahoma" panose="020B0604030504040204" pitchFamily="34" charset="0"/>
              </a:defRPr>
            </a:lvl7pPr>
            <a:lvl8pPr marL="3494151" indent="-232943" eaLnBrk="0" fontAlgn="base" hangingPunct="0">
              <a:spcBef>
                <a:spcPct val="0"/>
              </a:spcBef>
              <a:spcAft>
                <a:spcPct val="0"/>
              </a:spcAft>
              <a:defRPr>
                <a:solidFill>
                  <a:schemeClr val="tx1"/>
                </a:solidFill>
                <a:latin typeface="Tahoma" panose="020B0604030504040204" pitchFamily="34" charset="0"/>
              </a:defRPr>
            </a:lvl8pPr>
            <a:lvl9pPr marL="3960038" indent="-232943" eaLnBrk="0" fontAlgn="base" hangingPunct="0">
              <a:spcBef>
                <a:spcPct val="0"/>
              </a:spcBef>
              <a:spcAft>
                <a:spcPct val="0"/>
              </a:spcAft>
              <a:defRPr>
                <a:solidFill>
                  <a:schemeClr val="tx1"/>
                </a:solidFill>
                <a:latin typeface="Tahoma" panose="020B0604030504040204" pitchFamily="34" charset="0"/>
              </a:defRPr>
            </a:lvl9pPr>
          </a:lstStyle>
          <a:p>
            <a:fld id="{D2F2DD3C-4410-4AB1-B976-961EF071BF27}" type="slidenum">
              <a:rPr lang="en-US" altLang="en-US"/>
              <a:pPr/>
              <a:t>23</a:t>
            </a:fld>
            <a:endParaRPr lang="en-US" altLang="en-US"/>
          </a:p>
        </p:txBody>
      </p:sp>
    </p:spTree>
    <p:extLst>
      <p:ext uri="{BB962C8B-B14F-4D97-AF65-F5344CB8AC3E}">
        <p14:creationId xmlns:p14="http://schemas.microsoft.com/office/powerpoint/2010/main" val="2202095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7066" indent="-291179">
              <a:defRPr>
                <a:solidFill>
                  <a:schemeClr val="tx1"/>
                </a:solidFill>
                <a:latin typeface="Tahoma" panose="020B0604030504040204" pitchFamily="34" charset="0"/>
              </a:defRPr>
            </a:lvl2pPr>
            <a:lvl3pPr marL="1164717" indent="-232943">
              <a:defRPr>
                <a:solidFill>
                  <a:schemeClr val="tx1"/>
                </a:solidFill>
                <a:latin typeface="Tahoma" panose="020B0604030504040204" pitchFamily="34" charset="0"/>
              </a:defRPr>
            </a:lvl3pPr>
            <a:lvl4pPr marL="1630604" indent="-232943">
              <a:defRPr>
                <a:solidFill>
                  <a:schemeClr val="tx1"/>
                </a:solidFill>
                <a:latin typeface="Tahoma" panose="020B0604030504040204" pitchFamily="34" charset="0"/>
              </a:defRPr>
            </a:lvl4pPr>
            <a:lvl5pPr marL="2096491" indent="-232943">
              <a:defRPr>
                <a:solidFill>
                  <a:schemeClr val="tx1"/>
                </a:solidFill>
                <a:latin typeface="Tahoma" panose="020B0604030504040204" pitchFamily="34" charset="0"/>
              </a:defRPr>
            </a:lvl5pPr>
            <a:lvl6pPr marL="2562377" indent="-232943" eaLnBrk="0" fontAlgn="base" hangingPunct="0">
              <a:spcBef>
                <a:spcPct val="0"/>
              </a:spcBef>
              <a:spcAft>
                <a:spcPct val="0"/>
              </a:spcAft>
              <a:defRPr>
                <a:solidFill>
                  <a:schemeClr val="tx1"/>
                </a:solidFill>
                <a:latin typeface="Tahoma" panose="020B0604030504040204" pitchFamily="34" charset="0"/>
              </a:defRPr>
            </a:lvl6pPr>
            <a:lvl7pPr marL="3028264" indent="-232943" eaLnBrk="0" fontAlgn="base" hangingPunct="0">
              <a:spcBef>
                <a:spcPct val="0"/>
              </a:spcBef>
              <a:spcAft>
                <a:spcPct val="0"/>
              </a:spcAft>
              <a:defRPr>
                <a:solidFill>
                  <a:schemeClr val="tx1"/>
                </a:solidFill>
                <a:latin typeface="Tahoma" panose="020B0604030504040204" pitchFamily="34" charset="0"/>
              </a:defRPr>
            </a:lvl7pPr>
            <a:lvl8pPr marL="3494151" indent="-232943" eaLnBrk="0" fontAlgn="base" hangingPunct="0">
              <a:spcBef>
                <a:spcPct val="0"/>
              </a:spcBef>
              <a:spcAft>
                <a:spcPct val="0"/>
              </a:spcAft>
              <a:defRPr>
                <a:solidFill>
                  <a:schemeClr val="tx1"/>
                </a:solidFill>
                <a:latin typeface="Tahoma" panose="020B0604030504040204" pitchFamily="34" charset="0"/>
              </a:defRPr>
            </a:lvl8pPr>
            <a:lvl9pPr marL="3960038" indent="-232943" eaLnBrk="0" fontAlgn="base" hangingPunct="0">
              <a:spcBef>
                <a:spcPct val="0"/>
              </a:spcBef>
              <a:spcAft>
                <a:spcPct val="0"/>
              </a:spcAft>
              <a:defRPr>
                <a:solidFill>
                  <a:schemeClr val="tx1"/>
                </a:solidFill>
                <a:latin typeface="Tahoma" panose="020B0604030504040204" pitchFamily="34" charset="0"/>
              </a:defRPr>
            </a:lvl9pPr>
          </a:lstStyle>
          <a:p>
            <a:fld id="{13E2E9FB-BC94-40DB-B790-ACF5EA491506}" type="slidenum">
              <a:rPr lang="en-US" altLang="en-US"/>
              <a:pPr/>
              <a:t>24</a:t>
            </a:fld>
            <a:endParaRPr lang="en-US" altLang="en-US"/>
          </a:p>
        </p:txBody>
      </p:sp>
    </p:spTree>
    <p:extLst>
      <p:ext uri="{BB962C8B-B14F-4D97-AF65-F5344CB8AC3E}">
        <p14:creationId xmlns:p14="http://schemas.microsoft.com/office/powerpoint/2010/main" val="3256295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7066" indent="-291179">
              <a:defRPr>
                <a:solidFill>
                  <a:schemeClr val="tx1"/>
                </a:solidFill>
                <a:latin typeface="Tahoma" panose="020B0604030504040204" pitchFamily="34" charset="0"/>
              </a:defRPr>
            </a:lvl2pPr>
            <a:lvl3pPr marL="1164717" indent="-232943">
              <a:defRPr>
                <a:solidFill>
                  <a:schemeClr val="tx1"/>
                </a:solidFill>
                <a:latin typeface="Tahoma" panose="020B0604030504040204" pitchFamily="34" charset="0"/>
              </a:defRPr>
            </a:lvl3pPr>
            <a:lvl4pPr marL="1630604" indent="-232943">
              <a:defRPr>
                <a:solidFill>
                  <a:schemeClr val="tx1"/>
                </a:solidFill>
                <a:latin typeface="Tahoma" panose="020B0604030504040204" pitchFamily="34" charset="0"/>
              </a:defRPr>
            </a:lvl4pPr>
            <a:lvl5pPr marL="2096491" indent="-232943">
              <a:defRPr>
                <a:solidFill>
                  <a:schemeClr val="tx1"/>
                </a:solidFill>
                <a:latin typeface="Tahoma" panose="020B0604030504040204" pitchFamily="34" charset="0"/>
              </a:defRPr>
            </a:lvl5pPr>
            <a:lvl6pPr marL="2562377" indent="-232943" eaLnBrk="0" fontAlgn="base" hangingPunct="0">
              <a:spcBef>
                <a:spcPct val="0"/>
              </a:spcBef>
              <a:spcAft>
                <a:spcPct val="0"/>
              </a:spcAft>
              <a:defRPr>
                <a:solidFill>
                  <a:schemeClr val="tx1"/>
                </a:solidFill>
                <a:latin typeface="Tahoma" panose="020B0604030504040204" pitchFamily="34" charset="0"/>
              </a:defRPr>
            </a:lvl6pPr>
            <a:lvl7pPr marL="3028264" indent="-232943" eaLnBrk="0" fontAlgn="base" hangingPunct="0">
              <a:spcBef>
                <a:spcPct val="0"/>
              </a:spcBef>
              <a:spcAft>
                <a:spcPct val="0"/>
              </a:spcAft>
              <a:defRPr>
                <a:solidFill>
                  <a:schemeClr val="tx1"/>
                </a:solidFill>
                <a:latin typeface="Tahoma" panose="020B0604030504040204" pitchFamily="34" charset="0"/>
              </a:defRPr>
            </a:lvl7pPr>
            <a:lvl8pPr marL="3494151" indent="-232943" eaLnBrk="0" fontAlgn="base" hangingPunct="0">
              <a:spcBef>
                <a:spcPct val="0"/>
              </a:spcBef>
              <a:spcAft>
                <a:spcPct val="0"/>
              </a:spcAft>
              <a:defRPr>
                <a:solidFill>
                  <a:schemeClr val="tx1"/>
                </a:solidFill>
                <a:latin typeface="Tahoma" panose="020B0604030504040204" pitchFamily="34" charset="0"/>
              </a:defRPr>
            </a:lvl8pPr>
            <a:lvl9pPr marL="3960038" indent="-232943" eaLnBrk="0" fontAlgn="base" hangingPunct="0">
              <a:spcBef>
                <a:spcPct val="0"/>
              </a:spcBef>
              <a:spcAft>
                <a:spcPct val="0"/>
              </a:spcAft>
              <a:defRPr>
                <a:solidFill>
                  <a:schemeClr val="tx1"/>
                </a:solidFill>
                <a:latin typeface="Tahoma" panose="020B0604030504040204" pitchFamily="34" charset="0"/>
              </a:defRPr>
            </a:lvl9pPr>
          </a:lstStyle>
          <a:p>
            <a:fld id="{56DE990A-80D4-44E6-946C-927B0F41F9F1}" type="slidenum">
              <a:rPr lang="en-US" altLang="en-US"/>
              <a:pPr/>
              <a:t>25</a:t>
            </a:fld>
            <a:endParaRPr lang="en-US" altLang="en-US"/>
          </a:p>
        </p:txBody>
      </p:sp>
    </p:spTree>
    <p:extLst>
      <p:ext uri="{BB962C8B-B14F-4D97-AF65-F5344CB8AC3E}">
        <p14:creationId xmlns:p14="http://schemas.microsoft.com/office/powerpoint/2010/main" val="254498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7066" indent="-291179">
              <a:defRPr>
                <a:solidFill>
                  <a:schemeClr val="tx1"/>
                </a:solidFill>
                <a:latin typeface="Tahoma" panose="020B0604030504040204" pitchFamily="34" charset="0"/>
              </a:defRPr>
            </a:lvl2pPr>
            <a:lvl3pPr marL="1164717" indent="-232943">
              <a:defRPr>
                <a:solidFill>
                  <a:schemeClr val="tx1"/>
                </a:solidFill>
                <a:latin typeface="Tahoma" panose="020B0604030504040204" pitchFamily="34" charset="0"/>
              </a:defRPr>
            </a:lvl3pPr>
            <a:lvl4pPr marL="1630604" indent="-232943">
              <a:defRPr>
                <a:solidFill>
                  <a:schemeClr val="tx1"/>
                </a:solidFill>
                <a:latin typeface="Tahoma" panose="020B0604030504040204" pitchFamily="34" charset="0"/>
              </a:defRPr>
            </a:lvl4pPr>
            <a:lvl5pPr marL="2096491" indent="-232943">
              <a:defRPr>
                <a:solidFill>
                  <a:schemeClr val="tx1"/>
                </a:solidFill>
                <a:latin typeface="Tahoma" panose="020B0604030504040204" pitchFamily="34" charset="0"/>
              </a:defRPr>
            </a:lvl5pPr>
            <a:lvl6pPr marL="2562377" indent="-232943" eaLnBrk="0" fontAlgn="base" hangingPunct="0">
              <a:spcBef>
                <a:spcPct val="0"/>
              </a:spcBef>
              <a:spcAft>
                <a:spcPct val="0"/>
              </a:spcAft>
              <a:defRPr>
                <a:solidFill>
                  <a:schemeClr val="tx1"/>
                </a:solidFill>
                <a:latin typeface="Tahoma" panose="020B0604030504040204" pitchFamily="34" charset="0"/>
              </a:defRPr>
            </a:lvl6pPr>
            <a:lvl7pPr marL="3028264" indent="-232943" eaLnBrk="0" fontAlgn="base" hangingPunct="0">
              <a:spcBef>
                <a:spcPct val="0"/>
              </a:spcBef>
              <a:spcAft>
                <a:spcPct val="0"/>
              </a:spcAft>
              <a:defRPr>
                <a:solidFill>
                  <a:schemeClr val="tx1"/>
                </a:solidFill>
                <a:latin typeface="Tahoma" panose="020B0604030504040204" pitchFamily="34" charset="0"/>
              </a:defRPr>
            </a:lvl7pPr>
            <a:lvl8pPr marL="3494151" indent="-232943" eaLnBrk="0" fontAlgn="base" hangingPunct="0">
              <a:spcBef>
                <a:spcPct val="0"/>
              </a:spcBef>
              <a:spcAft>
                <a:spcPct val="0"/>
              </a:spcAft>
              <a:defRPr>
                <a:solidFill>
                  <a:schemeClr val="tx1"/>
                </a:solidFill>
                <a:latin typeface="Tahoma" panose="020B0604030504040204" pitchFamily="34" charset="0"/>
              </a:defRPr>
            </a:lvl8pPr>
            <a:lvl9pPr marL="3960038" indent="-232943" eaLnBrk="0" fontAlgn="base" hangingPunct="0">
              <a:spcBef>
                <a:spcPct val="0"/>
              </a:spcBef>
              <a:spcAft>
                <a:spcPct val="0"/>
              </a:spcAft>
              <a:defRPr>
                <a:solidFill>
                  <a:schemeClr val="tx1"/>
                </a:solidFill>
                <a:latin typeface="Tahoma" panose="020B0604030504040204" pitchFamily="34" charset="0"/>
              </a:defRPr>
            </a:lvl9pPr>
          </a:lstStyle>
          <a:p>
            <a:fld id="{3E8B8DBF-B6DD-4C3A-98ED-432DDFB5ABB7}" type="slidenum">
              <a:rPr lang="en-US" altLang="en-US"/>
              <a:pPr/>
              <a:t>27</a:t>
            </a:fld>
            <a:endParaRPr lang="en-US" altLang="en-US"/>
          </a:p>
        </p:txBody>
      </p:sp>
    </p:spTree>
    <p:extLst>
      <p:ext uri="{BB962C8B-B14F-4D97-AF65-F5344CB8AC3E}">
        <p14:creationId xmlns:p14="http://schemas.microsoft.com/office/powerpoint/2010/main" val="1765696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5" name="Picture 7" descr="C:\abitbetter\bamboo.gif"/>
          <p:cNvPicPr>
            <a:picLocks noChangeAspect="1" noChangeArrowheads="1"/>
          </p:cNvPicPr>
          <p:nvPr/>
        </p:nvPicPr>
        <p:blipFill>
          <a:blip r:embed="rId2">
            <a:extLst>
              <a:ext uri="{28A0092B-C50C-407E-A947-70E740481C1C}">
                <a14:useLocalDpi xmlns:a14="http://schemas.microsoft.com/office/drawing/2010/main" val="0"/>
              </a:ext>
            </a:extLst>
          </a:blip>
          <a:srcRect r="13792"/>
          <a:stretch>
            <a:fillRect/>
          </a:stretch>
        </p:blipFill>
        <p:spPr bwMode="ltGray">
          <a:xfrm>
            <a:off x="6292850" y="-1588"/>
            <a:ext cx="2857500" cy="6869113"/>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304800" y="1158875"/>
            <a:ext cx="6248400" cy="1431925"/>
          </a:xfrm>
        </p:spPr>
        <p:txBody>
          <a:bodyPr/>
          <a:lstStyle>
            <a:lvl1pPr>
              <a:defRPr/>
            </a:lvl1pPr>
          </a:lstStyle>
          <a:p>
            <a:pPr lvl="0"/>
            <a:r>
              <a:rPr lang="en-US" altLang="en-US" noProof="0" smtClean="0"/>
              <a:t>Click to edit Master title style</a:t>
            </a:r>
          </a:p>
        </p:txBody>
      </p:sp>
      <p:sp>
        <p:nvSpPr>
          <p:cNvPr id="2051" name="Rectangle 3"/>
          <p:cNvSpPr>
            <a:spLocks noGrp="1" noChangeArrowheads="1"/>
          </p:cNvSpPr>
          <p:nvPr>
            <p:ph type="subTitle" idx="1"/>
          </p:nvPr>
        </p:nvSpPr>
        <p:spPr>
          <a:xfrm>
            <a:off x="304800" y="3429000"/>
            <a:ext cx="60198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2052" name="Rectangle 4"/>
          <p:cNvSpPr>
            <a:spLocks noGrp="1" noChangeArrowheads="1"/>
          </p:cNvSpPr>
          <p:nvPr>
            <p:ph type="dt" sz="half" idx="2"/>
          </p:nvPr>
        </p:nvSpPr>
        <p:spPr>
          <a:xfrm>
            <a:off x="257175" y="6248400"/>
            <a:ext cx="1622425" cy="457200"/>
          </a:xfrm>
        </p:spPr>
        <p:txBody>
          <a:bodyPr/>
          <a:lstStyle>
            <a:lvl1pPr>
              <a:defRPr/>
            </a:lvl1pPr>
          </a:lstStyle>
          <a:p>
            <a:endParaRPr lang="en-US" altLang="en-US"/>
          </a:p>
        </p:txBody>
      </p:sp>
      <p:sp>
        <p:nvSpPr>
          <p:cNvPr id="2053" name="Rectangle 5"/>
          <p:cNvSpPr>
            <a:spLocks noGrp="1" noChangeArrowheads="1"/>
          </p:cNvSpPr>
          <p:nvPr>
            <p:ph type="ftr" sz="quarter" idx="3"/>
          </p:nvPr>
        </p:nvSpPr>
        <p:spPr>
          <a:xfrm>
            <a:off x="2108200" y="6248400"/>
            <a:ext cx="2997200" cy="457200"/>
          </a:xfrm>
        </p:spPr>
        <p:txBody>
          <a:bodyPr/>
          <a:lstStyle>
            <a:lvl1pPr>
              <a:defRPr/>
            </a:lvl1pPr>
          </a:lstStyle>
          <a:p>
            <a:endParaRPr lang="en-US" altLang="en-US"/>
          </a:p>
        </p:txBody>
      </p:sp>
      <p:sp>
        <p:nvSpPr>
          <p:cNvPr id="2054" name="Rectangle 6"/>
          <p:cNvSpPr>
            <a:spLocks noGrp="1" noChangeArrowheads="1"/>
          </p:cNvSpPr>
          <p:nvPr>
            <p:ph type="sldNum" sz="quarter" idx="4"/>
          </p:nvPr>
        </p:nvSpPr>
        <p:spPr>
          <a:xfrm>
            <a:off x="5486400" y="6248400"/>
            <a:ext cx="1371600" cy="457200"/>
          </a:xfrm>
        </p:spPr>
        <p:txBody>
          <a:bodyPr/>
          <a:lstStyle>
            <a:lvl1pPr>
              <a:defRPr/>
            </a:lvl1pPr>
          </a:lstStyle>
          <a:p>
            <a:fld id="{E968E1CB-0992-4994-B4EA-E1BDD91DFF6D}" type="slidenum">
              <a:rPr lang="en-US" altLang="en-US"/>
              <a:pPr/>
              <a:t>‹#›</a:t>
            </a:fld>
            <a:endParaRPr lang="en-US" altLang="en-US"/>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84880C-72EB-4067-8ADF-A503EE426BDD}" type="slidenum">
              <a:rPr lang="en-US" altLang="en-US"/>
              <a:pPr/>
              <a:t>‹#›</a:t>
            </a:fld>
            <a:endParaRPr lang="en-US" altLang="en-US"/>
          </a:p>
        </p:txBody>
      </p:sp>
    </p:spTree>
    <p:extLst>
      <p:ext uri="{BB962C8B-B14F-4D97-AF65-F5344CB8AC3E}">
        <p14:creationId xmlns:p14="http://schemas.microsoft.com/office/powerpoint/2010/main" val="1873314298"/>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6450" y="320675"/>
            <a:ext cx="188595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20675"/>
            <a:ext cx="550545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A1ED840-7475-4B55-8335-B063C659D235}" type="slidenum">
              <a:rPr lang="en-US" altLang="en-US"/>
              <a:pPr/>
              <a:t>‹#›</a:t>
            </a:fld>
            <a:endParaRPr lang="en-US" altLang="en-US"/>
          </a:p>
        </p:txBody>
      </p:sp>
    </p:spTree>
    <p:extLst>
      <p:ext uri="{BB962C8B-B14F-4D97-AF65-F5344CB8AC3E}">
        <p14:creationId xmlns:p14="http://schemas.microsoft.com/office/powerpoint/2010/main" val="56112008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4DCA262-E222-4CD8-8CD0-74643152EB6B}" type="slidenum">
              <a:rPr lang="en-US" altLang="en-US"/>
              <a:pPr/>
              <a:t>‹#›</a:t>
            </a:fld>
            <a:endParaRPr lang="en-US" altLang="en-US"/>
          </a:p>
        </p:txBody>
      </p:sp>
    </p:spTree>
    <p:extLst>
      <p:ext uri="{BB962C8B-B14F-4D97-AF65-F5344CB8AC3E}">
        <p14:creationId xmlns:p14="http://schemas.microsoft.com/office/powerpoint/2010/main" val="3016636995"/>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D1A4326-3C3D-4E6B-B3E0-7BF2C3291D75}" type="slidenum">
              <a:rPr lang="en-US" altLang="en-US"/>
              <a:pPr/>
              <a:t>‹#›</a:t>
            </a:fld>
            <a:endParaRPr lang="en-US" altLang="en-US"/>
          </a:p>
        </p:txBody>
      </p:sp>
    </p:spTree>
    <p:extLst>
      <p:ext uri="{BB962C8B-B14F-4D97-AF65-F5344CB8AC3E}">
        <p14:creationId xmlns:p14="http://schemas.microsoft.com/office/powerpoint/2010/main" val="2286581396"/>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767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0FB2C24-B7C0-469E-90FD-A6F5F3B55823}" type="slidenum">
              <a:rPr lang="en-US" altLang="en-US"/>
              <a:pPr/>
              <a:t>‹#›</a:t>
            </a:fld>
            <a:endParaRPr lang="en-US" altLang="en-US"/>
          </a:p>
        </p:txBody>
      </p:sp>
    </p:spTree>
    <p:extLst>
      <p:ext uri="{BB962C8B-B14F-4D97-AF65-F5344CB8AC3E}">
        <p14:creationId xmlns:p14="http://schemas.microsoft.com/office/powerpoint/2010/main" val="133715886"/>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3F8B934-1277-46F7-BEF8-EA717194E097}" type="slidenum">
              <a:rPr lang="en-US" altLang="en-US"/>
              <a:pPr/>
              <a:t>‹#›</a:t>
            </a:fld>
            <a:endParaRPr lang="en-US" altLang="en-US"/>
          </a:p>
        </p:txBody>
      </p:sp>
    </p:spTree>
    <p:extLst>
      <p:ext uri="{BB962C8B-B14F-4D97-AF65-F5344CB8AC3E}">
        <p14:creationId xmlns:p14="http://schemas.microsoft.com/office/powerpoint/2010/main" val="2192651809"/>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B70DCEC-3D01-40A6-A2F3-0EE83E35335F}" type="slidenum">
              <a:rPr lang="en-US" altLang="en-US"/>
              <a:pPr/>
              <a:t>‹#›</a:t>
            </a:fld>
            <a:endParaRPr lang="en-US" altLang="en-US"/>
          </a:p>
        </p:txBody>
      </p:sp>
    </p:spTree>
    <p:extLst>
      <p:ext uri="{BB962C8B-B14F-4D97-AF65-F5344CB8AC3E}">
        <p14:creationId xmlns:p14="http://schemas.microsoft.com/office/powerpoint/2010/main" val="781440904"/>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CA38A11-F717-48CA-A869-89758897CC25}" type="slidenum">
              <a:rPr lang="en-US" altLang="en-US"/>
              <a:pPr/>
              <a:t>‹#›</a:t>
            </a:fld>
            <a:endParaRPr lang="en-US" altLang="en-US"/>
          </a:p>
        </p:txBody>
      </p:sp>
    </p:spTree>
    <p:extLst>
      <p:ext uri="{BB962C8B-B14F-4D97-AF65-F5344CB8AC3E}">
        <p14:creationId xmlns:p14="http://schemas.microsoft.com/office/powerpoint/2010/main" val="2730600843"/>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8BD4DA7-FF46-4C35-8C45-95A8F203DD28}" type="slidenum">
              <a:rPr lang="en-US" altLang="en-US"/>
              <a:pPr/>
              <a:t>‹#›</a:t>
            </a:fld>
            <a:endParaRPr lang="en-US" altLang="en-US"/>
          </a:p>
        </p:txBody>
      </p:sp>
    </p:spTree>
    <p:extLst>
      <p:ext uri="{BB962C8B-B14F-4D97-AF65-F5344CB8AC3E}">
        <p14:creationId xmlns:p14="http://schemas.microsoft.com/office/powerpoint/2010/main" val="697044598"/>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30442B4-1993-4642-9CA4-BC7D558A72C4}" type="slidenum">
              <a:rPr lang="en-US" altLang="en-US"/>
              <a:pPr/>
              <a:t>‹#›</a:t>
            </a:fld>
            <a:endParaRPr lang="en-US" altLang="en-US"/>
          </a:p>
        </p:txBody>
      </p:sp>
    </p:spTree>
    <p:extLst>
      <p:ext uri="{BB962C8B-B14F-4D97-AF65-F5344CB8AC3E}">
        <p14:creationId xmlns:p14="http://schemas.microsoft.com/office/powerpoint/2010/main" val="3186502915"/>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C:\abitbetter\bamboo.gif"/>
          <p:cNvPicPr>
            <a:picLocks noChangeAspect="1" noChangeArrowheads="1"/>
          </p:cNvPicPr>
          <p:nvPr/>
        </p:nvPicPr>
        <p:blipFill>
          <a:blip r:embed="rId13">
            <a:extLst>
              <a:ext uri="{28A0092B-C50C-407E-A947-70E740481C1C}">
                <a14:useLocalDpi xmlns:a14="http://schemas.microsoft.com/office/drawing/2010/main" val="0"/>
              </a:ext>
            </a:extLst>
          </a:blip>
          <a:srcRect r="45976"/>
          <a:stretch>
            <a:fillRect/>
          </a:stretch>
        </p:blipFill>
        <p:spPr bwMode="ltGray">
          <a:xfrm>
            <a:off x="7353300" y="0"/>
            <a:ext cx="1790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Grp="1" noChangeArrowheads="1"/>
          </p:cNvSpPr>
          <p:nvPr>
            <p:ph type="title"/>
          </p:nvPr>
        </p:nvSpPr>
        <p:spPr bwMode="auto">
          <a:xfrm>
            <a:off x="228600" y="320675"/>
            <a:ext cx="74676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en-US" altLang="en-US" smtClean="0"/>
              <a:t>Click to edit Master title style</a:t>
            </a:r>
          </a:p>
        </p:txBody>
      </p:sp>
      <p:sp>
        <p:nvSpPr>
          <p:cNvPr id="1033" name="Rectangle 9"/>
          <p:cNvSpPr>
            <a:spLocks noGrp="1" noChangeArrowheads="1"/>
          </p:cNvSpPr>
          <p:nvPr>
            <p:ph type="body" idx="1"/>
          </p:nvPr>
        </p:nvSpPr>
        <p:spPr bwMode="auto">
          <a:xfrm>
            <a:off x="2286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4" name="Rectangle 10"/>
          <p:cNvSpPr>
            <a:spLocks noGrp="1" noChangeArrowheads="1"/>
          </p:cNvSpPr>
          <p:nvPr>
            <p:ph type="dt" sz="half" idx="2"/>
          </p:nvPr>
        </p:nvSpPr>
        <p:spPr bwMode="auto">
          <a:xfrm>
            <a:off x="228600" y="62484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35" name="Rectangle 11"/>
          <p:cNvSpPr>
            <a:spLocks noGrp="1" noChangeArrowheads="1"/>
          </p:cNvSpPr>
          <p:nvPr>
            <p:ph type="ftr" sz="quarter" idx="3"/>
          </p:nvPr>
        </p:nvSpPr>
        <p:spPr bwMode="auto">
          <a:xfrm>
            <a:off x="2209800" y="62484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6" name="Rectangle 12"/>
          <p:cNvSpPr>
            <a:spLocks noGrp="1" noChangeArrowheads="1"/>
          </p:cNvSpPr>
          <p:nvPr>
            <p:ph type="sldNum" sz="quarter" idx="4"/>
          </p:nvPr>
        </p:nvSpPr>
        <p:spPr bwMode="auto">
          <a:xfrm>
            <a:off x="6248400" y="6248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B8C104C-E0DD-42D3-8490-549434D4145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random/>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Black" panose="020B0A04020102020204" pitchFamily="34" charset="0"/>
        </a:defRPr>
      </a:lvl2pPr>
      <a:lvl3pPr algn="ctr" rtl="0" fontAlgn="base">
        <a:spcBef>
          <a:spcPct val="0"/>
        </a:spcBef>
        <a:spcAft>
          <a:spcPct val="0"/>
        </a:spcAft>
        <a:defRPr sz="4400">
          <a:solidFill>
            <a:schemeClr val="tx2"/>
          </a:solidFill>
          <a:latin typeface="Arial Black" panose="020B0A04020102020204" pitchFamily="34" charset="0"/>
        </a:defRPr>
      </a:lvl3pPr>
      <a:lvl4pPr algn="ctr" rtl="0" fontAlgn="base">
        <a:spcBef>
          <a:spcPct val="0"/>
        </a:spcBef>
        <a:spcAft>
          <a:spcPct val="0"/>
        </a:spcAft>
        <a:defRPr sz="4400">
          <a:solidFill>
            <a:schemeClr val="tx2"/>
          </a:solidFill>
          <a:latin typeface="Arial Black" panose="020B0A04020102020204" pitchFamily="34" charset="0"/>
        </a:defRPr>
      </a:lvl4pPr>
      <a:lvl5pPr algn="ctr" rtl="0" fontAlgn="base">
        <a:spcBef>
          <a:spcPct val="0"/>
        </a:spcBef>
        <a:spcAft>
          <a:spcPct val="0"/>
        </a:spcAft>
        <a:defRPr sz="4400">
          <a:solidFill>
            <a:schemeClr val="tx2"/>
          </a:solidFill>
          <a:latin typeface="Arial Black" panose="020B0A04020102020204" pitchFamily="34" charset="0"/>
        </a:defRPr>
      </a:lvl5pPr>
      <a:lvl6pPr marL="457200" algn="ctr" rtl="0" fontAlgn="base">
        <a:spcBef>
          <a:spcPct val="0"/>
        </a:spcBef>
        <a:spcAft>
          <a:spcPct val="0"/>
        </a:spcAft>
        <a:defRPr sz="4400">
          <a:solidFill>
            <a:schemeClr val="tx2"/>
          </a:solidFill>
          <a:latin typeface="Arial Black" panose="020B0A04020102020204" pitchFamily="34" charset="0"/>
        </a:defRPr>
      </a:lvl6pPr>
      <a:lvl7pPr marL="914400" algn="ctr" rtl="0" fontAlgn="base">
        <a:spcBef>
          <a:spcPct val="0"/>
        </a:spcBef>
        <a:spcAft>
          <a:spcPct val="0"/>
        </a:spcAft>
        <a:defRPr sz="4400">
          <a:solidFill>
            <a:schemeClr val="tx2"/>
          </a:solidFill>
          <a:latin typeface="Arial Black" panose="020B0A04020102020204" pitchFamily="34" charset="0"/>
        </a:defRPr>
      </a:lvl7pPr>
      <a:lvl8pPr marL="1371600" algn="ctr" rtl="0" fontAlgn="base">
        <a:spcBef>
          <a:spcPct val="0"/>
        </a:spcBef>
        <a:spcAft>
          <a:spcPct val="0"/>
        </a:spcAft>
        <a:defRPr sz="4400">
          <a:solidFill>
            <a:schemeClr val="tx2"/>
          </a:solidFill>
          <a:latin typeface="Arial Black" panose="020B0A04020102020204" pitchFamily="34" charset="0"/>
        </a:defRPr>
      </a:lvl8pPr>
      <a:lvl9pPr marL="1828800" algn="ctr" rtl="0" fontAlgn="base">
        <a:spcBef>
          <a:spcPct val="0"/>
        </a:spcBef>
        <a:spcAft>
          <a:spcPct val="0"/>
        </a:spcAft>
        <a:defRPr sz="4400">
          <a:solidFill>
            <a:schemeClr val="tx2"/>
          </a:solidFill>
          <a:latin typeface="Arial Black" panose="020B0A04020102020204" pitchFamily="34" charset="0"/>
        </a:defRPr>
      </a:lvl9pPr>
    </p:titleStyle>
    <p:bodyStyle>
      <a:lvl1pPr marL="342900" indent="-342900" algn="l" rtl="0" fontAlgn="base">
        <a:spcBef>
          <a:spcPct val="20000"/>
        </a:spcBef>
        <a:spcAft>
          <a:spcPct val="0"/>
        </a:spcAft>
        <a:buClr>
          <a:schemeClr val="bg2"/>
        </a:buClr>
        <a:buSzPct val="65000"/>
        <a:buFont typeface="Wingdings" panose="05000000000000000000" pitchFamily="2"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lr>
          <a:schemeClr val="bg2"/>
        </a:buClr>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bg2"/>
        </a:buClr>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The%20History%20and%20Rise%20of%20China%20%20WatchMojo.com.mp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The_Rise_of_Communist_China.m4v"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hyperlink" Target="Maos%20Communists%20Take%20Over%20China%20(1949).mp4"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r>
              <a:rPr lang="en-US" altLang="en-US"/>
              <a:t>Collapse of Chinese Imperial Rule</a:t>
            </a:r>
          </a:p>
        </p:txBody>
      </p:sp>
      <p:sp>
        <p:nvSpPr>
          <p:cNvPr id="21507" name="Rectangle 3"/>
          <p:cNvSpPr>
            <a:spLocks noGrp="1" noChangeArrowheads="1"/>
          </p:cNvSpPr>
          <p:nvPr>
            <p:ph type="subTitle" idx="1"/>
          </p:nvPr>
        </p:nvSpPr>
        <p:spPr/>
        <p:txBody>
          <a:bodyPr/>
          <a:lstStyle/>
          <a:p>
            <a:r>
              <a:rPr lang="en-US" altLang="en-US" dirty="0"/>
              <a:t>The Rise of Maoist Communist </a:t>
            </a:r>
            <a:r>
              <a:rPr lang="en-US" altLang="en-US" dirty="0" smtClean="0"/>
              <a:t>China</a:t>
            </a:r>
          </a:p>
          <a:p>
            <a:endParaRPr lang="en-US" altLang="en-US" dirty="0"/>
          </a:p>
          <a:p>
            <a:r>
              <a:rPr lang="en-US" altLang="en-US" dirty="0" smtClean="0">
                <a:hlinkClick r:id="rId2" action="ppaction://hlinkfile"/>
              </a:rPr>
              <a:t>Video Introduction</a:t>
            </a:r>
            <a:endParaRPr lang="en-US" altLang="en-US" dirty="0"/>
          </a:p>
        </p:txBody>
      </p:sp>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228600"/>
            <a:ext cx="8001000" cy="4495800"/>
          </a:xfrm>
        </p:spPr>
        <p:txBody>
          <a:bodyPr/>
          <a:lstStyle/>
          <a:p>
            <a:pPr eaLnBrk="1" hangingPunct="1">
              <a:defRPr/>
            </a:pPr>
            <a:r>
              <a:rPr lang="en-US" dirty="0" smtClean="0"/>
              <a:t>After WWI, China thought they’d get some land back from foreign control.  When they didn’t, The May 4th Movement occurred.</a:t>
            </a:r>
          </a:p>
          <a:p>
            <a:pPr eaLnBrk="1" hangingPunct="1">
              <a:defRPr/>
            </a:pPr>
            <a:r>
              <a:rPr lang="en-US" u="sng" dirty="0" smtClean="0"/>
              <a:t>May 4th Movement</a:t>
            </a:r>
            <a:r>
              <a:rPr lang="en-US" dirty="0" smtClean="0"/>
              <a:t> – demonstrations against European Imperialists, the Japanese, and Western democracy</a:t>
            </a:r>
          </a:p>
        </p:txBody>
      </p:sp>
      <p:pic>
        <p:nvPicPr>
          <p:cNvPr id="8196" name="Picture 5" descr="MayFourthMoveme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38600"/>
            <a:ext cx="40576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2094338"/>
      </p:ext>
    </p:extLst>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304800" y="152400"/>
            <a:ext cx="7315200" cy="4495800"/>
          </a:xfrm>
        </p:spPr>
        <p:txBody>
          <a:bodyPr/>
          <a:lstStyle/>
          <a:p>
            <a:pPr eaLnBrk="1" hangingPunct="1">
              <a:defRPr/>
            </a:pPr>
            <a:r>
              <a:rPr lang="en-US" dirty="0" smtClean="0"/>
              <a:t>Sun </a:t>
            </a:r>
            <a:r>
              <a:rPr lang="en-US" dirty="0" err="1" smtClean="0"/>
              <a:t>Yixian</a:t>
            </a:r>
            <a:r>
              <a:rPr lang="en-US" dirty="0" smtClean="0"/>
              <a:t> started seeking support from Chinese Communists (including Mao Zedong) and Lenin from the Soviet Union</a:t>
            </a:r>
          </a:p>
          <a:p>
            <a:pPr eaLnBrk="1" hangingPunct="1">
              <a:defRPr/>
            </a:pPr>
            <a:r>
              <a:rPr lang="en-US" dirty="0" smtClean="0"/>
              <a:t>After Sun died in 1925, Jiang </a:t>
            </a:r>
            <a:r>
              <a:rPr lang="en-US" dirty="0" err="1" smtClean="0"/>
              <a:t>Jieshi</a:t>
            </a:r>
            <a:r>
              <a:rPr lang="en-US" dirty="0" smtClean="0"/>
              <a:t> was put in charge of the Kuomintang</a:t>
            </a:r>
          </a:p>
        </p:txBody>
      </p:sp>
      <p:pic>
        <p:nvPicPr>
          <p:cNvPr id="9220" name="Picture 5" descr="Mao-yo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4643437"/>
            <a:ext cx="21240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9" descr="len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0775" y="3810000"/>
            <a:ext cx="20288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1" descr="Chiang_kai-she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2950" y="4433887"/>
            <a:ext cx="17160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27537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 calcmode="lin" valueType="num">
                                      <p:cBhvr additive="base">
                                        <p:cTn id="7"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75"/>
                                        </p:tgtEl>
                                        <p:attrNameLst>
                                          <p:attrName>style.visibility</p:attrName>
                                        </p:attrNameLst>
                                      </p:cBhvr>
                                      <p:to>
                                        <p:strVal val="visible"/>
                                      </p:to>
                                    </p:set>
                                    <p:anim calcmode="lin" valueType="num">
                                      <p:cBhvr additive="base">
                                        <p:cTn id="11" dur="500" fill="hold"/>
                                        <p:tgtEl>
                                          <p:spTgt spid="11275"/>
                                        </p:tgtEl>
                                        <p:attrNameLst>
                                          <p:attrName>ppt_x</p:attrName>
                                        </p:attrNameLst>
                                      </p:cBhvr>
                                      <p:tavLst>
                                        <p:tav tm="0">
                                          <p:val>
                                            <p:strVal val="#ppt_x"/>
                                          </p:val>
                                        </p:tav>
                                        <p:tav tm="100000">
                                          <p:val>
                                            <p:strVal val="#ppt_x"/>
                                          </p:val>
                                        </p:tav>
                                      </p:tavLst>
                                    </p:anim>
                                    <p:anim calcmode="lin" valueType="num">
                                      <p:cBhvr additive="base">
                                        <p:cTn id="12"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228600" y="0"/>
            <a:ext cx="7543800" cy="4419600"/>
          </a:xfrm>
        </p:spPr>
        <p:txBody>
          <a:bodyPr/>
          <a:lstStyle/>
          <a:p>
            <a:pPr lvl="1">
              <a:buClr>
                <a:schemeClr val="hlink"/>
              </a:buClr>
              <a:buFont typeface="Wingdings" panose="05000000000000000000" pitchFamily="2" charset="2"/>
              <a:buChar char="Ø"/>
            </a:pPr>
            <a:r>
              <a:rPr lang="en-US" altLang="en-US" sz="3600" i="1" dirty="0" smtClean="0">
                <a:solidFill>
                  <a:schemeClr val="hlink"/>
                </a:solidFill>
              </a:rPr>
              <a:t>Effects</a:t>
            </a:r>
            <a:r>
              <a:rPr lang="en-US" altLang="en-US" sz="3600" i="1" dirty="0">
                <a:solidFill>
                  <a:schemeClr val="hlink"/>
                </a:solidFill>
              </a:rPr>
              <a:t>:</a:t>
            </a:r>
          </a:p>
          <a:p>
            <a:pPr lvl="1">
              <a:buFontTx/>
              <a:buNone/>
            </a:pPr>
            <a:r>
              <a:rPr lang="en-US" altLang="en-US" sz="3600" i="1" dirty="0"/>
              <a:t>Chinese people are committed to making China </a:t>
            </a:r>
            <a:r>
              <a:rPr lang="en-US" altLang="en-US" sz="3600" i="1" dirty="0" smtClean="0"/>
              <a:t>stronger.</a:t>
            </a:r>
          </a:p>
          <a:p>
            <a:pPr lvl="1">
              <a:buFontTx/>
              <a:buNone/>
            </a:pPr>
            <a:endParaRPr lang="en-US" altLang="en-US" sz="3600" i="1" dirty="0"/>
          </a:p>
          <a:p>
            <a:pPr lvl="1">
              <a:buFontTx/>
              <a:buNone/>
            </a:pPr>
            <a:r>
              <a:rPr lang="en-US" altLang="en-US" sz="3600" i="1" dirty="0" smtClean="0"/>
              <a:t>Young </a:t>
            </a:r>
            <a:r>
              <a:rPr lang="en-US" altLang="en-US" sz="3600" i="1" dirty="0"/>
              <a:t>Chinese intellectuals turn against Sun’s beliefs in Western democracy and toward Lenin’s brand of Communism. </a:t>
            </a:r>
            <a:endParaRPr lang="en-US" altLang="en-US" sz="3600" i="1" dirty="0" smtClean="0"/>
          </a:p>
          <a:p>
            <a:pPr lvl="1">
              <a:buFontTx/>
              <a:buNone/>
            </a:pPr>
            <a:endParaRPr lang="en-US" altLang="en-US" sz="3600" i="1" dirty="0"/>
          </a:p>
          <a:p>
            <a:pPr lvl="1">
              <a:buFontTx/>
              <a:buNone/>
            </a:pPr>
            <a:r>
              <a:rPr lang="en-US" altLang="en-US" sz="3600" i="1" dirty="0" smtClean="0"/>
              <a:t>They </a:t>
            </a:r>
            <a:r>
              <a:rPr lang="en-US" altLang="en-US" sz="3600" i="1" dirty="0"/>
              <a:t>formed the Chinese Communist Party in 1921.</a:t>
            </a:r>
          </a:p>
          <a:p>
            <a:pPr lvl="1">
              <a:buFontTx/>
              <a:buNone/>
            </a:pPr>
            <a:endParaRPr lang="en-US" altLang="en-US" sz="3600" i="1" dirty="0"/>
          </a:p>
        </p:txBody>
      </p:sp>
    </p:spTree>
    <p:extLst>
      <p:ext uri="{BB962C8B-B14F-4D97-AF65-F5344CB8AC3E}">
        <p14:creationId xmlns:p14="http://schemas.microsoft.com/office/powerpoint/2010/main" val="2463244426"/>
      </p:ext>
    </p:extLst>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Mao’s Marxist Communism</a:t>
            </a:r>
          </a:p>
        </p:txBody>
      </p:sp>
      <p:sp>
        <p:nvSpPr>
          <p:cNvPr id="29699" name="Rectangle 3"/>
          <p:cNvSpPr>
            <a:spLocks noGrp="1" noChangeArrowheads="1"/>
          </p:cNvSpPr>
          <p:nvPr>
            <p:ph type="body" idx="1"/>
          </p:nvPr>
        </p:nvSpPr>
        <p:spPr/>
        <p:txBody>
          <a:bodyPr/>
          <a:lstStyle/>
          <a:p>
            <a:r>
              <a:rPr lang="en-US" altLang="en-US"/>
              <a:t>Mao believed that China’s revolution of the workers would not be in the cities among factory workers like Lenin’s Communism, but all the rural peasants would rise up. Then China would be an agrarian worker’s paradise led by Mao and based on Marxist socialism.</a:t>
            </a:r>
          </a:p>
        </p:txBody>
      </p:sp>
    </p:spTree>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5" descr="C:\Users\rakesh.jawale\Desktop\HSGEO15_TC_C07_L1_ls04\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4"/>
            <a:ext cx="9305474" cy="68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
          <p:cNvSpPr txBox="1">
            <a:spLocks noChangeArrowheads="1"/>
          </p:cNvSpPr>
          <p:nvPr/>
        </p:nvSpPr>
        <p:spPr bwMode="auto">
          <a:xfrm>
            <a:off x="135753" y="22328"/>
            <a:ext cx="532721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Myriad Pro" charset="0"/>
                <a:ea typeface="Geneva" charset="0"/>
                <a:cs typeface="Geneva" charset="0"/>
              </a:defRPr>
            </a:lvl1pPr>
            <a:lvl2pPr marL="742950" indent="-285750">
              <a:defRPr sz="2400">
                <a:solidFill>
                  <a:schemeClr val="tx1"/>
                </a:solidFill>
                <a:latin typeface="Myriad Pro" charset="0"/>
                <a:ea typeface="Geneva" charset="0"/>
                <a:cs typeface="Geneva" charset="0"/>
              </a:defRPr>
            </a:lvl2pPr>
            <a:lvl3pPr marL="1143000" indent="-228600">
              <a:defRPr sz="2400">
                <a:solidFill>
                  <a:schemeClr val="tx1"/>
                </a:solidFill>
                <a:latin typeface="Myriad Pro" charset="0"/>
                <a:ea typeface="Geneva" charset="0"/>
                <a:cs typeface="Geneva" charset="0"/>
              </a:defRPr>
            </a:lvl3pPr>
            <a:lvl4pPr marL="1600200" indent="-228600">
              <a:defRPr sz="2400">
                <a:solidFill>
                  <a:schemeClr val="tx1"/>
                </a:solidFill>
                <a:latin typeface="Myriad Pro" charset="0"/>
                <a:ea typeface="Geneva" charset="0"/>
                <a:cs typeface="Geneva" charset="0"/>
              </a:defRPr>
            </a:lvl4pPr>
            <a:lvl5pPr marL="2057400" indent="-228600">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Myriad Pro" charset="0"/>
                <a:ea typeface="Geneva" charset="0"/>
                <a:cs typeface="Geneva" charset="0"/>
              </a:defRPr>
            </a:lvl9pPr>
          </a:lstStyle>
          <a:p>
            <a:r>
              <a:rPr lang="en-US" altLang="en-US" sz="2160" b="1">
                <a:solidFill>
                  <a:schemeClr val="bg1"/>
                </a:solidFill>
                <a:latin typeface="Verdana" panose="020B0604030504040204" pitchFamily="34" charset="0"/>
                <a:ea typeface="Verdana" panose="020B0604030504040204" pitchFamily="34" charset="0"/>
                <a:cs typeface="Verdana" panose="020B0604030504040204" pitchFamily="34" charset="0"/>
              </a:rPr>
              <a:t>Nationalist-Communist Alliance</a:t>
            </a:r>
          </a:p>
        </p:txBody>
      </p:sp>
      <p:pic>
        <p:nvPicPr>
          <p:cNvPr id="1028" name="Picture 4" descr="Capture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253" y="753963"/>
            <a:ext cx="8436658" cy="562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2655184"/>
      </p:ext>
    </p:extLst>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561975"/>
            <a:ext cx="7467600" cy="1190625"/>
          </a:xfrm>
        </p:spPr>
        <p:txBody>
          <a:bodyPr/>
          <a:lstStyle/>
          <a:p>
            <a:pPr algn="l"/>
            <a:r>
              <a:rPr lang="en-US" altLang="en-US" sz="3600">
                <a:latin typeface="Arial" panose="020B0604020202020204" pitchFamily="34" charset="0"/>
              </a:rPr>
              <a:t>4. Nationalist forces move into Shanghai in April,1927.</a:t>
            </a:r>
          </a:p>
        </p:txBody>
      </p:sp>
      <p:sp>
        <p:nvSpPr>
          <p:cNvPr id="25603" name="Rectangle 3"/>
          <p:cNvSpPr>
            <a:spLocks noGrp="1" noChangeArrowheads="1"/>
          </p:cNvSpPr>
          <p:nvPr>
            <p:ph type="body" idx="1"/>
          </p:nvPr>
        </p:nvSpPr>
        <p:spPr/>
        <p:txBody>
          <a:bodyPr/>
          <a:lstStyle/>
          <a:p>
            <a:r>
              <a:rPr lang="en-US" altLang="en-US" sz="4000" dirty="0"/>
              <a:t>Causes:</a:t>
            </a:r>
          </a:p>
          <a:p>
            <a:pPr lvl="1"/>
            <a:r>
              <a:rPr lang="en-US" altLang="en-US" sz="3600" dirty="0"/>
              <a:t>The Kuomintang (the Chinese nationalist party) feared that Chinese Communists would create a Marxist Socialist Economy</a:t>
            </a:r>
            <a:r>
              <a:rPr lang="en-US" altLang="en-US" sz="3600" dirty="0" smtClean="0"/>
              <a:t>.</a:t>
            </a:r>
            <a:endParaRPr lang="en-US" altLang="en-US" sz="3600" dirty="0"/>
          </a:p>
        </p:txBody>
      </p:sp>
    </p:spTree>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561975"/>
            <a:ext cx="7467600" cy="1190625"/>
          </a:xfrm>
        </p:spPr>
        <p:txBody>
          <a:bodyPr/>
          <a:lstStyle/>
          <a:p>
            <a:pPr algn="l"/>
            <a:r>
              <a:rPr lang="en-US" altLang="en-US" sz="3600">
                <a:latin typeface="Arial" panose="020B0604020202020204" pitchFamily="34" charset="0"/>
              </a:rPr>
              <a:t>4. Nationalist forces move into Shanghai in April,1927.</a:t>
            </a:r>
          </a:p>
        </p:txBody>
      </p:sp>
      <p:sp>
        <p:nvSpPr>
          <p:cNvPr id="25603" name="Rectangle 3"/>
          <p:cNvSpPr>
            <a:spLocks noGrp="1" noChangeArrowheads="1"/>
          </p:cNvSpPr>
          <p:nvPr>
            <p:ph type="body" idx="1"/>
          </p:nvPr>
        </p:nvSpPr>
        <p:spPr/>
        <p:txBody>
          <a:bodyPr/>
          <a:lstStyle/>
          <a:p>
            <a:pPr lvl="1">
              <a:buClr>
                <a:schemeClr val="hlink"/>
              </a:buClr>
              <a:buFont typeface="Wingdings" panose="05000000000000000000" pitchFamily="2" charset="2"/>
              <a:buChar char="Ø"/>
            </a:pPr>
            <a:r>
              <a:rPr lang="en-US" altLang="en-US" sz="3600" i="1" dirty="0" smtClean="0">
                <a:solidFill>
                  <a:schemeClr val="hlink"/>
                </a:solidFill>
              </a:rPr>
              <a:t>Effects</a:t>
            </a:r>
            <a:r>
              <a:rPr lang="en-US" altLang="en-US" sz="3600" i="1" dirty="0"/>
              <a:t>:</a:t>
            </a:r>
          </a:p>
          <a:p>
            <a:pPr lvl="1">
              <a:buFontTx/>
              <a:buNone/>
            </a:pPr>
            <a:r>
              <a:rPr lang="en-US" altLang="en-US" sz="3200" i="1" dirty="0"/>
              <a:t>They purged most of the Communist Party members. Then Britain &amp; U.S. formally recognized the Nationalist gov’t. in 1928. Jiang is named President.  Civil war broke out-Kuomintang vs. the Chinese Communists.</a:t>
            </a:r>
          </a:p>
        </p:txBody>
      </p:sp>
    </p:spTree>
    <p:extLst>
      <p:ext uri="{BB962C8B-B14F-4D97-AF65-F5344CB8AC3E}">
        <p14:creationId xmlns:p14="http://schemas.microsoft.com/office/powerpoint/2010/main" val="2135856458"/>
      </p:ext>
    </p:extLst>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7625" y="95250"/>
            <a:ext cx="6858000" cy="4495800"/>
          </a:xfrm>
        </p:spPr>
        <p:txBody>
          <a:bodyPr/>
          <a:lstStyle/>
          <a:p>
            <a:pPr eaLnBrk="1" hangingPunct="1">
              <a:defRPr/>
            </a:pPr>
            <a:r>
              <a:rPr lang="en-US" dirty="0" smtClean="0"/>
              <a:t>Jiang initially cooperated with Communists to defeat the warlords, but then turned on the Communists shortly before becoming President of the Nationalist Republic of China (1928)</a:t>
            </a:r>
          </a:p>
        </p:txBody>
      </p:sp>
      <p:pic>
        <p:nvPicPr>
          <p:cNvPr id="10245" name="Picture 7" descr="jiang_jieshi_a_taiw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28384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9268880"/>
      </p:ext>
    </p:extLst>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561975"/>
            <a:ext cx="7467600" cy="1190625"/>
          </a:xfrm>
        </p:spPr>
        <p:txBody>
          <a:bodyPr/>
          <a:lstStyle/>
          <a:p>
            <a:pPr algn="l"/>
            <a:r>
              <a:rPr lang="en-US" altLang="en-US" sz="3600">
                <a:latin typeface="Arial" panose="020B0604020202020204" pitchFamily="34" charset="0"/>
              </a:rPr>
              <a:t>5. In 1934, Communists begin the Long March.</a:t>
            </a:r>
          </a:p>
        </p:txBody>
      </p:sp>
      <p:sp>
        <p:nvSpPr>
          <p:cNvPr id="26627" name="Rectangle 3"/>
          <p:cNvSpPr>
            <a:spLocks noGrp="1" noChangeArrowheads="1"/>
          </p:cNvSpPr>
          <p:nvPr>
            <p:ph type="body" idx="1"/>
          </p:nvPr>
        </p:nvSpPr>
        <p:spPr>
          <a:xfrm>
            <a:off x="228600" y="1981200"/>
            <a:ext cx="3429000" cy="4114800"/>
          </a:xfrm>
        </p:spPr>
        <p:txBody>
          <a:bodyPr/>
          <a:lstStyle/>
          <a:p>
            <a:r>
              <a:rPr lang="en-US" altLang="en-US" sz="2800" dirty="0"/>
              <a:t>Causes: Mao Zedong leads 100,000 communist Chinese on a 6,000 mile journey to escape the nationalist armies of Jiang </a:t>
            </a:r>
            <a:r>
              <a:rPr lang="en-US" altLang="en-US" sz="2800" dirty="0" err="1"/>
              <a:t>Jieshi</a:t>
            </a:r>
            <a:r>
              <a:rPr lang="en-US" altLang="en-US" sz="2800" dirty="0"/>
              <a:t>. </a:t>
            </a:r>
          </a:p>
          <a:p>
            <a:endParaRPr lang="en-US" altLang="en-US" sz="2800" i="1" dirty="0"/>
          </a:p>
          <a:p>
            <a:pPr lvl="1"/>
            <a:endParaRPr lang="en-US" altLang="en-US" dirty="0"/>
          </a:p>
        </p:txBody>
      </p:sp>
      <p:pic>
        <p:nvPicPr>
          <p:cNvPr id="6" name="Picture 5" descr="main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294551"/>
            <a:ext cx="5348287" cy="556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561975"/>
            <a:ext cx="7467600" cy="1190625"/>
          </a:xfrm>
        </p:spPr>
        <p:txBody>
          <a:bodyPr/>
          <a:lstStyle/>
          <a:p>
            <a:pPr algn="l"/>
            <a:r>
              <a:rPr lang="en-US" altLang="en-US" sz="3600">
                <a:latin typeface="Arial" panose="020B0604020202020204" pitchFamily="34" charset="0"/>
              </a:rPr>
              <a:t>5. In 1934, Communists begin the Long March.</a:t>
            </a:r>
          </a:p>
        </p:txBody>
      </p:sp>
      <p:sp>
        <p:nvSpPr>
          <p:cNvPr id="26627" name="Rectangle 3"/>
          <p:cNvSpPr>
            <a:spLocks noGrp="1" noChangeArrowheads="1"/>
          </p:cNvSpPr>
          <p:nvPr>
            <p:ph type="body" idx="1"/>
          </p:nvPr>
        </p:nvSpPr>
        <p:spPr/>
        <p:txBody>
          <a:bodyPr/>
          <a:lstStyle/>
          <a:p>
            <a:pPr>
              <a:buClr>
                <a:schemeClr val="hlink"/>
              </a:buClr>
              <a:buFont typeface="Wingdings" panose="05000000000000000000" pitchFamily="2" charset="2"/>
              <a:buChar char="Ø"/>
            </a:pPr>
            <a:r>
              <a:rPr lang="en-US" altLang="en-US" sz="2800" i="1" dirty="0" smtClean="0">
                <a:solidFill>
                  <a:schemeClr val="hlink"/>
                </a:solidFill>
              </a:rPr>
              <a:t>Effects</a:t>
            </a:r>
            <a:r>
              <a:rPr lang="en-US" altLang="en-US" sz="2800" i="1" dirty="0">
                <a:solidFill>
                  <a:schemeClr val="hlink"/>
                </a:solidFill>
              </a:rPr>
              <a:t>:</a:t>
            </a:r>
            <a:r>
              <a:rPr lang="en-US" altLang="en-US" sz="2800" i="1" dirty="0"/>
              <a:t> Mao and his leaders with 10,000-30,000 followers make it to safety in NW China. They attract more followers and civil war continues.</a:t>
            </a:r>
          </a:p>
          <a:p>
            <a:endParaRPr lang="en-US" altLang="en-US" sz="2800" i="1" dirty="0"/>
          </a:p>
          <a:p>
            <a:pPr lvl="1"/>
            <a:endParaRPr lang="en-US" altLang="en-US" dirty="0"/>
          </a:p>
        </p:txBody>
      </p:sp>
      <p:pic>
        <p:nvPicPr>
          <p:cNvPr id="2" name="Picture 1"/>
          <p:cNvPicPr>
            <a:picLocks noChangeAspect="1"/>
          </p:cNvPicPr>
          <p:nvPr/>
        </p:nvPicPr>
        <p:blipFill>
          <a:blip r:embed="rId2"/>
          <a:stretch>
            <a:fillRect/>
          </a:stretch>
        </p:blipFill>
        <p:spPr>
          <a:xfrm>
            <a:off x="3407286" y="3429000"/>
            <a:ext cx="4365114" cy="3273836"/>
          </a:xfrm>
          <a:prstGeom prst="rect">
            <a:avLst/>
          </a:prstGeom>
        </p:spPr>
      </p:pic>
    </p:spTree>
    <p:extLst>
      <p:ext uri="{BB962C8B-B14F-4D97-AF65-F5344CB8AC3E}">
        <p14:creationId xmlns:p14="http://schemas.microsoft.com/office/powerpoint/2010/main" val="1234256795"/>
      </p:ext>
    </p:extLst>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12700"/>
            <a:ext cx="7467600" cy="1739900"/>
          </a:xfrm>
        </p:spPr>
        <p:txBody>
          <a:bodyPr/>
          <a:lstStyle/>
          <a:p>
            <a:pPr algn="l"/>
            <a:r>
              <a:rPr lang="en-US" altLang="en-US" sz="3600" dirty="0">
                <a:latin typeface="Arial" panose="020B0604020202020204" pitchFamily="34" charset="0"/>
              </a:rPr>
              <a:t>1. In 1912 Sun’s Revolutionary Alliance Overthrows the Qing Dynasty.</a:t>
            </a:r>
          </a:p>
        </p:txBody>
      </p:sp>
      <p:sp>
        <p:nvSpPr>
          <p:cNvPr id="22531" name="Rectangle 3"/>
          <p:cNvSpPr>
            <a:spLocks noGrp="1" noChangeArrowheads="1"/>
          </p:cNvSpPr>
          <p:nvPr>
            <p:ph type="body" idx="1"/>
          </p:nvPr>
        </p:nvSpPr>
        <p:spPr/>
        <p:txBody>
          <a:bodyPr/>
          <a:lstStyle/>
          <a:p>
            <a:r>
              <a:rPr lang="en-US" altLang="en-US" sz="3600" dirty="0"/>
              <a:t>Causes</a:t>
            </a:r>
          </a:p>
          <a:p>
            <a:pPr lvl="1"/>
            <a:r>
              <a:rPr lang="en-US" altLang="en-US" sz="3200" dirty="0"/>
              <a:t>Many Chinese believed that China needed to modernize and nationalize.</a:t>
            </a:r>
          </a:p>
          <a:p>
            <a:pPr lvl="1"/>
            <a:r>
              <a:rPr lang="en-US" altLang="en-US" sz="3200" dirty="0"/>
              <a:t>They wanted to end years of humiliation under the Qing when foreigner imperialist countries controlled China’s trade &amp; economic resources.</a:t>
            </a:r>
          </a:p>
          <a:p>
            <a:pPr lvl="1">
              <a:buFontTx/>
              <a:buNone/>
            </a:pPr>
            <a:endParaRPr lang="en-US" altLang="en-US" sz="3200" i="1" dirty="0"/>
          </a:p>
          <a:p>
            <a:pPr lvl="1">
              <a:buFontTx/>
              <a:buNone/>
            </a:pPr>
            <a:endParaRPr lang="en-US" altLang="en-US" sz="3200" dirty="0"/>
          </a:p>
        </p:txBody>
      </p:sp>
    </p:spTree>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561975"/>
            <a:ext cx="7467600" cy="1190625"/>
          </a:xfrm>
        </p:spPr>
        <p:txBody>
          <a:bodyPr/>
          <a:lstStyle/>
          <a:p>
            <a:pPr algn="l"/>
            <a:r>
              <a:rPr lang="en-US" altLang="en-US" sz="3600">
                <a:latin typeface="Arial" panose="020B0604020202020204" pitchFamily="34" charset="0"/>
              </a:rPr>
              <a:t>6. Japan Invades Manchuria in 1931, and again in 1937.</a:t>
            </a:r>
          </a:p>
        </p:txBody>
      </p:sp>
      <p:sp>
        <p:nvSpPr>
          <p:cNvPr id="28675" name="Rectangle 3"/>
          <p:cNvSpPr>
            <a:spLocks noGrp="1" noChangeArrowheads="1"/>
          </p:cNvSpPr>
          <p:nvPr>
            <p:ph type="body" idx="1"/>
          </p:nvPr>
        </p:nvSpPr>
        <p:spPr/>
        <p:txBody>
          <a:bodyPr/>
          <a:lstStyle/>
          <a:p>
            <a:r>
              <a:rPr lang="en-US" altLang="en-US" sz="4000" dirty="0"/>
              <a:t>Causes: Japan took advantage of the weakened state of China which was involved in civil war.</a:t>
            </a:r>
          </a:p>
          <a:p>
            <a:pPr>
              <a:buClr>
                <a:schemeClr val="hlink"/>
              </a:buClr>
              <a:buFont typeface="Wingdings" panose="05000000000000000000" pitchFamily="2" charset="2"/>
              <a:buChar char="Ø"/>
            </a:pPr>
            <a:endParaRPr lang="en-US" altLang="en-US" sz="4000" dirty="0">
              <a:solidFill>
                <a:schemeClr val="hlink"/>
              </a:solidFill>
            </a:endParaRPr>
          </a:p>
        </p:txBody>
      </p:sp>
    </p:spTree>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ction="ppaction://hlinkfile"/>
              </a:rPr>
              <a:t>Summation video</a:t>
            </a:r>
            <a:endParaRPr lang="en-US" dirty="0"/>
          </a:p>
        </p:txBody>
      </p:sp>
    </p:spTree>
    <p:extLst>
      <p:ext uri="{BB962C8B-B14F-4D97-AF65-F5344CB8AC3E}">
        <p14:creationId xmlns:p14="http://schemas.microsoft.com/office/powerpoint/2010/main" val="704750643"/>
      </p:ext>
    </p:extLst>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561975"/>
            <a:ext cx="7467600" cy="1190625"/>
          </a:xfrm>
        </p:spPr>
        <p:txBody>
          <a:bodyPr/>
          <a:lstStyle/>
          <a:p>
            <a:pPr algn="l"/>
            <a:r>
              <a:rPr lang="en-US" altLang="en-US" sz="3600">
                <a:latin typeface="Arial" panose="020B0604020202020204" pitchFamily="34" charset="0"/>
              </a:rPr>
              <a:t>6. Japan Invades Manchuria in 1931, and again in 1937.</a:t>
            </a:r>
          </a:p>
        </p:txBody>
      </p:sp>
      <p:sp>
        <p:nvSpPr>
          <p:cNvPr id="28675" name="Rectangle 3"/>
          <p:cNvSpPr>
            <a:spLocks noGrp="1" noChangeArrowheads="1"/>
          </p:cNvSpPr>
          <p:nvPr>
            <p:ph type="body" idx="1"/>
          </p:nvPr>
        </p:nvSpPr>
        <p:spPr/>
        <p:txBody>
          <a:bodyPr/>
          <a:lstStyle/>
          <a:p>
            <a:pPr>
              <a:buClr>
                <a:schemeClr val="hlink"/>
              </a:buClr>
              <a:buFont typeface="Wingdings" panose="05000000000000000000" pitchFamily="2" charset="2"/>
              <a:buChar char="Ø"/>
            </a:pPr>
            <a:r>
              <a:rPr lang="en-US" altLang="en-US" sz="3600" i="1" dirty="0" smtClean="0">
                <a:solidFill>
                  <a:schemeClr val="hlink"/>
                </a:solidFill>
              </a:rPr>
              <a:t>Effects-</a:t>
            </a:r>
            <a:r>
              <a:rPr lang="en-US" altLang="en-US" sz="3600" i="1" dirty="0" smtClean="0"/>
              <a:t>Thousands </a:t>
            </a:r>
            <a:r>
              <a:rPr lang="en-US" altLang="en-US" sz="3600" i="1" dirty="0"/>
              <a:t>of Chinese die; their farmland is destroyed.  The Nationalists and the Communists temporarily cease fighting and unite against Japan. </a:t>
            </a:r>
            <a:r>
              <a:rPr lang="en-US" altLang="en-US" sz="3600" i="1" dirty="0">
                <a:solidFill>
                  <a:schemeClr val="hlink"/>
                </a:solidFill>
              </a:rPr>
              <a:t>This invasion marks the beginning of World War II in Asia.</a:t>
            </a:r>
          </a:p>
          <a:p>
            <a:pPr>
              <a:buClr>
                <a:schemeClr val="hlink"/>
              </a:buClr>
              <a:buFont typeface="Wingdings" panose="05000000000000000000" pitchFamily="2" charset="2"/>
              <a:buChar char="Ø"/>
            </a:pPr>
            <a:endParaRPr lang="en-US" altLang="en-US" sz="3600" dirty="0">
              <a:solidFill>
                <a:schemeClr val="hlink"/>
              </a:solidFill>
            </a:endParaRPr>
          </a:p>
        </p:txBody>
      </p:sp>
    </p:spTree>
    <p:extLst>
      <p:ext uri="{BB962C8B-B14F-4D97-AF65-F5344CB8AC3E}">
        <p14:creationId xmlns:p14="http://schemas.microsoft.com/office/powerpoint/2010/main" val="4036529841"/>
      </p:ext>
    </p:extLst>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304800" y="152400"/>
            <a:ext cx="8229600" cy="4495800"/>
          </a:xfrm>
        </p:spPr>
        <p:txBody>
          <a:bodyPr/>
          <a:lstStyle/>
          <a:p>
            <a:pPr eaLnBrk="1" hangingPunct="1">
              <a:defRPr/>
            </a:pPr>
            <a:r>
              <a:rPr lang="en-US" smtClean="0"/>
              <a:t>The Chinese Civil War was put on hold when the Japanese launched a full-out invasion of China.  Temporarily, Jiang’s Nationalists and Mao’s Communists declared a truce</a:t>
            </a:r>
          </a:p>
        </p:txBody>
      </p:sp>
      <p:pic>
        <p:nvPicPr>
          <p:cNvPr id="13316" name="Picture 5" descr="nan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9113" y="2559050"/>
            <a:ext cx="309562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20080218-jsoldiers01%20jap%20in%20shang%20tales%20of%20old%20sh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 y="3200400"/>
            <a:ext cx="403860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4120597"/>
      </p:ext>
    </p:extLst>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38" y="14287"/>
            <a:ext cx="8229600" cy="4495800"/>
          </a:xfrm>
        </p:spPr>
        <p:txBody>
          <a:bodyPr/>
          <a:lstStyle/>
          <a:p>
            <a:pPr eaLnBrk="1" hangingPunct="1">
              <a:defRPr/>
            </a:pPr>
            <a:r>
              <a:rPr lang="en-US" dirty="0" smtClean="0"/>
              <a:t>Mao’s Communists used guerilla warfare against the Japanese in Northeast China</a:t>
            </a:r>
          </a:p>
          <a:p>
            <a:pPr eaLnBrk="1" hangingPunct="1">
              <a:defRPr/>
            </a:pPr>
            <a:r>
              <a:rPr lang="en-US" dirty="0" smtClean="0"/>
              <a:t>Jiang’s Nationalists, protected by rugged mountains in southwestern China fought few battles against the Japanese, but received $1.5 Billion from the U.S.</a:t>
            </a:r>
          </a:p>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endParaRPr lang="en-US" dirty="0" smtClean="0"/>
          </a:p>
        </p:txBody>
      </p:sp>
      <p:pic>
        <p:nvPicPr>
          <p:cNvPr id="14340" name="Picture 2" descr="http://www.freetibet.org/files/image/pictures/Up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29000"/>
            <a:ext cx="4711700"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http://weblogs.cltv.com/news/local/chicago/Money%20stacks.jpg"/>
          <p:cNvPicPr>
            <a:picLocks noChangeAspect="1" noChangeArrowheads="1"/>
          </p:cNvPicPr>
          <p:nvPr/>
        </p:nvPicPr>
        <p:blipFill>
          <a:blip r:embed="rId4"/>
          <a:srcRect/>
          <a:stretch>
            <a:fillRect/>
          </a:stretch>
        </p:blipFill>
        <p:spPr bwMode="auto">
          <a:xfrm>
            <a:off x="4648200" y="3390900"/>
            <a:ext cx="3228975" cy="2943225"/>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341826492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412"/>
                                        </p:tgtEl>
                                        <p:attrNameLst>
                                          <p:attrName>style.visibility</p:attrName>
                                        </p:attrNameLst>
                                      </p:cBhvr>
                                      <p:to>
                                        <p:strVal val="visible"/>
                                      </p:to>
                                    </p:set>
                                    <p:anim calcmode="lin" valueType="num">
                                      <p:cBhvr additive="base">
                                        <p:cTn id="11" dur="500" fill="hold"/>
                                        <p:tgtEl>
                                          <p:spTgt spid="17412"/>
                                        </p:tgtEl>
                                        <p:attrNameLst>
                                          <p:attrName>ppt_x</p:attrName>
                                        </p:attrNameLst>
                                      </p:cBhvr>
                                      <p:tavLst>
                                        <p:tav tm="0">
                                          <p:val>
                                            <p:strVal val="#ppt_x"/>
                                          </p:val>
                                        </p:tav>
                                        <p:tav tm="100000">
                                          <p:val>
                                            <p:strVal val="#ppt_x"/>
                                          </p:val>
                                        </p:tav>
                                      </p:tavLst>
                                    </p:anim>
                                    <p:anim calcmode="lin" valueType="num">
                                      <p:cBhvr additive="base">
                                        <p:cTn id="12"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 y="9525"/>
            <a:ext cx="8229600" cy="4495800"/>
          </a:xfrm>
        </p:spPr>
        <p:txBody>
          <a:bodyPr/>
          <a:lstStyle/>
          <a:p>
            <a:pPr eaLnBrk="1" hangingPunct="1">
              <a:defRPr/>
            </a:pPr>
            <a:r>
              <a:rPr lang="en-US" dirty="0" smtClean="0"/>
              <a:t>After WWII ended, the civil war started back up.  The U.S. offered $2 Billion more in aid to the Nationalists to fight the Communists</a:t>
            </a:r>
          </a:p>
          <a:p>
            <a:pPr eaLnBrk="1" hangingPunct="1">
              <a:defRPr/>
            </a:pPr>
            <a:r>
              <a:rPr lang="en-US" dirty="0" smtClean="0"/>
              <a:t>Mao’s promise of land reform led many peasants and Nationalists to switch to his side</a:t>
            </a:r>
          </a:p>
          <a:p>
            <a:pPr eaLnBrk="1" hangingPunct="1">
              <a:buFont typeface="Wingdings" panose="05000000000000000000" pitchFamily="2" charset="2"/>
              <a:buNone/>
              <a:defRPr/>
            </a:pPr>
            <a:endParaRPr lang="en-US" dirty="0" smtClean="0"/>
          </a:p>
          <a:p>
            <a:pPr eaLnBrk="1" hangingPunct="1">
              <a:defRPr/>
            </a:pPr>
            <a:endParaRPr lang="en-US" dirty="0" smtClean="0"/>
          </a:p>
        </p:txBody>
      </p:sp>
      <p:pic>
        <p:nvPicPr>
          <p:cNvPr id="15364" name="Picture 2" descr="http://history.cultural-china.com/chinaWH/upload/upfiles/2010-01/11/chinese_civil_war__war_of_liberation8931762f0327cb948ca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733800"/>
            <a:ext cx="39433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descr="http://www.thebeijingguide.com/francais/panjia_market/mao_leading_peasants.jpg"/>
          <p:cNvPicPr>
            <a:picLocks noChangeAspect="1" noChangeArrowheads="1"/>
          </p:cNvPicPr>
          <p:nvPr/>
        </p:nvPicPr>
        <p:blipFill>
          <a:blip r:embed="rId4"/>
          <a:srcRect/>
          <a:stretch>
            <a:fillRect/>
          </a:stretch>
        </p:blipFill>
        <p:spPr bwMode="auto">
          <a:xfrm>
            <a:off x="4495800" y="3657600"/>
            <a:ext cx="4286250" cy="27432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16361803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988"/>
                                        </p:tgtEl>
                                        <p:attrNameLst>
                                          <p:attrName>style.visibility</p:attrName>
                                        </p:attrNameLst>
                                      </p:cBhvr>
                                      <p:to>
                                        <p:strVal val="visible"/>
                                      </p:to>
                                    </p:set>
                                    <p:anim calcmode="lin" valueType="num">
                                      <p:cBhvr additive="base">
                                        <p:cTn id="11" dur="500" fill="hold"/>
                                        <p:tgtEl>
                                          <p:spTgt spid="41988"/>
                                        </p:tgtEl>
                                        <p:attrNameLst>
                                          <p:attrName>ppt_x</p:attrName>
                                        </p:attrNameLst>
                                      </p:cBhvr>
                                      <p:tavLst>
                                        <p:tav tm="0">
                                          <p:val>
                                            <p:strVal val="#ppt_x"/>
                                          </p:val>
                                        </p:tav>
                                        <p:tav tm="100000">
                                          <p:val>
                                            <p:strVal val="#ppt_x"/>
                                          </p:val>
                                        </p:tav>
                                      </p:tavLst>
                                    </p:anim>
                                    <p:anim calcmode="lin" valueType="num">
                                      <p:cBhvr additive="base">
                                        <p:cTn id="12" dur="500" fill="hold"/>
                                        <p:tgtEl>
                                          <p:spTgt spid="419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83159"/>
            <a:ext cx="7467600" cy="769441"/>
          </a:xfrm>
        </p:spPr>
        <p:txBody>
          <a:bodyPr/>
          <a:lstStyle/>
          <a:p>
            <a:r>
              <a:rPr lang="en-US" dirty="0" smtClean="0"/>
              <a:t>Mao Zedong</a:t>
            </a:r>
            <a:endParaRPr lang="en-US" dirty="0"/>
          </a:p>
        </p:txBody>
      </p:sp>
      <p:sp>
        <p:nvSpPr>
          <p:cNvPr id="3" name="Content Placeholder 2"/>
          <p:cNvSpPr>
            <a:spLocks noGrp="1"/>
          </p:cNvSpPr>
          <p:nvPr>
            <p:ph idx="1"/>
          </p:nvPr>
        </p:nvSpPr>
        <p:spPr/>
        <p:txBody>
          <a:bodyPr/>
          <a:lstStyle/>
          <a:p>
            <a:r>
              <a:rPr lang="en-US" dirty="0" smtClean="0">
                <a:hlinkClick r:id="rId2" action="ppaction://hlinkfile"/>
              </a:rPr>
              <a:t>Video File</a:t>
            </a:r>
            <a:endParaRPr lang="en-US" dirty="0"/>
          </a:p>
        </p:txBody>
      </p:sp>
    </p:spTree>
    <p:extLst>
      <p:ext uri="{BB962C8B-B14F-4D97-AF65-F5344CB8AC3E}">
        <p14:creationId xmlns:p14="http://schemas.microsoft.com/office/powerpoint/2010/main" val="2941403433"/>
      </p:ext>
    </p:extLst>
  </p:cSld>
  <p:clrMapOvr>
    <a:masterClrMapping/>
  </p:clrMapOvr>
  <p:transition spd="med">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229600" cy="4495800"/>
          </a:xfrm>
        </p:spPr>
        <p:txBody>
          <a:bodyPr/>
          <a:lstStyle/>
          <a:p>
            <a:pPr eaLnBrk="1" hangingPunct="1">
              <a:defRPr/>
            </a:pPr>
            <a:r>
              <a:rPr lang="en-US" dirty="0" smtClean="0"/>
              <a:t>In 1949 Mao gained control of the country and named it the People’s Republic of China</a:t>
            </a:r>
          </a:p>
          <a:p>
            <a:pPr eaLnBrk="1" hangingPunct="1">
              <a:defRPr/>
            </a:pPr>
            <a:r>
              <a:rPr lang="en-US" dirty="0" smtClean="0"/>
              <a:t>Jiang fled to the island of Taiwan and proclaimed it Nationalist China, in effect creating </a:t>
            </a:r>
            <a:r>
              <a:rPr lang="en-US" u="sng" dirty="0" smtClean="0"/>
              <a:t>Two Chinas</a:t>
            </a:r>
            <a:endParaRPr lang="en-US" dirty="0" smtClean="0"/>
          </a:p>
          <a:p>
            <a:pPr eaLnBrk="1" hangingPunct="1">
              <a:buFont typeface="Wingdings" panose="05000000000000000000" pitchFamily="2" charset="2"/>
              <a:buNone/>
              <a:defRPr/>
            </a:pPr>
            <a:endParaRPr lang="en-US" dirty="0" smtClean="0"/>
          </a:p>
          <a:p>
            <a:pPr eaLnBrk="1" hangingPunct="1">
              <a:defRPr/>
            </a:pPr>
            <a:endParaRPr lang="en-US" dirty="0" smtClean="0"/>
          </a:p>
        </p:txBody>
      </p:sp>
      <p:pic>
        <p:nvPicPr>
          <p:cNvPr id="44034" name="Picture 2" descr="http://blog.uchinatravel.com/wp-content/uploads/2009/11/Founding-of-New-China.jpg"/>
          <p:cNvPicPr>
            <a:picLocks noChangeAspect="1" noChangeArrowheads="1"/>
          </p:cNvPicPr>
          <p:nvPr/>
        </p:nvPicPr>
        <p:blipFill>
          <a:blip r:embed="rId3"/>
          <a:srcRect/>
          <a:stretch>
            <a:fillRect/>
          </a:stretch>
        </p:blipFill>
        <p:spPr bwMode="auto">
          <a:xfrm>
            <a:off x="152399" y="3429000"/>
            <a:ext cx="5291667" cy="30480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4038" name="Picture 6" descr="http://www.theipinionsjournal.com/uploaded_images/chinaConflictMa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183063"/>
            <a:ext cx="2181225"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8" descr="http://www.xujianfeng.com/wp-content/uploads/chiang-kai-she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667000"/>
            <a:ext cx="2557463"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85450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4040"/>
                                        </p:tgtEl>
                                        <p:attrNameLst>
                                          <p:attrName>style.visibility</p:attrName>
                                        </p:attrNameLst>
                                      </p:cBhvr>
                                      <p:to>
                                        <p:strVal val="visible"/>
                                      </p:to>
                                    </p:set>
                                    <p:anim calcmode="lin" valueType="num">
                                      <p:cBhvr additive="base">
                                        <p:cTn id="11" dur="500" fill="hold"/>
                                        <p:tgtEl>
                                          <p:spTgt spid="44040"/>
                                        </p:tgtEl>
                                        <p:attrNameLst>
                                          <p:attrName>ppt_x</p:attrName>
                                        </p:attrNameLst>
                                      </p:cBhvr>
                                      <p:tavLst>
                                        <p:tav tm="0">
                                          <p:val>
                                            <p:strVal val="#ppt_x"/>
                                          </p:val>
                                        </p:tav>
                                        <p:tav tm="100000">
                                          <p:val>
                                            <p:strVal val="#ppt_x"/>
                                          </p:val>
                                        </p:tav>
                                      </p:tavLst>
                                    </p:anim>
                                    <p:anim calcmode="lin" valueType="num">
                                      <p:cBhvr additive="base">
                                        <p:cTn id="12" dur="500" fill="hold"/>
                                        <p:tgtEl>
                                          <p:spTgt spid="4404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4038"/>
                                        </p:tgtEl>
                                        <p:attrNameLst>
                                          <p:attrName>style.visibility</p:attrName>
                                        </p:attrNameLst>
                                      </p:cBhvr>
                                      <p:to>
                                        <p:strVal val="visible"/>
                                      </p:to>
                                    </p:set>
                                    <p:anim calcmode="lin" valueType="num">
                                      <p:cBhvr additive="base">
                                        <p:cTn id="15" dur="500" fill="hold"/>
                                        <p:tgtEl>
                                          <p:spTgt spid="44038"/>
                                        </p:tgtEl>
                                        <p:attrNameLst>
                                          <p:attrName>ppt_x</p:attrName>
                                        </p:attrNameLst>
                                      </p:cBhvr>
                                      <p:tavLst>
                                        <p:tav tm="0">
                                          <p:val>
                                            <p:strVal val="#ppt_x"/>
                                          </p:val>
                                        </p:tav>
                                        <p:tav tm="100000">
                                          <p:val>
                                            <p:strVal val="#ppt_x"/>
                                          </p:val>
                                        </p:tav>
                                      </p:tavLst>
                                    </p:anim>
                                    <p:anim calcmode="lin" valueType="num">
                                      <p:cBhvr additive="base">
                                        <p:cTn id="16" dur="500" fill="hold"/>
                                        <p:tgtEl>
                                          <p:spTgt spid="440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p:txBody>
          <a:bodyPr/>
          <a:lstStyle/>
          <a:p>
            <a:pPr lvl="1">
              <a:buClr>
                <a:schemeClr val="hlink"/>
              </a:buClr>
              <a:buFont typeface="Wingdings" panose="05000000000000000000" pitchFamily="2" charset="2"/>
              <a:buChar char="Ø"/>
            </a:pPr>
            <a:r>
              <a:rPr lang="en-US" altLang="en-US" sz="4400" i="1" dirty="0" smtClean="0">
                <a:solidFill>
                  <a:schemeClr val="hlink"/>
                </a:solidFill>
              </a:rPr>
              <a:t>Effects</a:t>
            </a:r>
            <a:r>
              <a:rPr lang="en-US" altLang="en-US" sz="4400" i="1" dirty="0"/>
              <a:t>: Sun </a:t>
            </a:r>
            <a:r>
              <a:rPr lang="en-US" altLang="en-US" sz="4400" i="1" dirty="0" err="1"/>
              <a:t>Yixian</a:t>
            </a:r>
            <a:r>
              <a:rPr lang="en-US" altLang="en-US" sz="4400" i="1" dirty="0"/>
              <a:t> created the new Republic of China based on 3 principles and increased Chinese nationalism.</a:t>
            </a:r>
          </a:p>
          <a:p>
            <a:pPr lvl="1">
              <a:buFontTx/>
              <a:buNone/>
            </a:pPr>
            <a:endParaRPr lang="en-US" altLang="en-US" sz="4400" i="1" dirty="0"/>
          </a:p>
          <a:p>
            <a:pPr lvl="1">
              <a:buFontTx/>
              <a:buNone/>
            </a:pPr>
            <a:endParaRPr lang="en-US" altLang="en-US" sz="4400" dirty="0"/>
          </a:p>
        </p:txBody>
      </p:sp>
    </p:spTree>
    <p:extLst>
      <p:ext uri="{BB962C8B-B14F-4D97-AF65-F5344CB8AC3E}">
        <p14:creationId xmlns:p14="http://schemas.microsoft.com/office/powerpoint/2010/main" val="2324812042"/>
      </p:ext>
    </p:extLst>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4288" y="228600"/>
            <a:ext cx="8229600" cy="2895600"/>
          </a:xfrm>
        </p:spPr>
        <p:txBody>
          <a:bodyPr/>
          <a:lstStyle/>
          <a:p>
            <a:pPr eaLnBrk="1" hangingPunct="1">
              <a:defRPr/>
            </a:pPr>
            <a:r>
              <a:rPr lang="en-US" u="sng" dirty="0" smtClean="0"/>
              <a:t>Kuomintang</a:t>
            </a:r>
            <a:r>
              <a:rPr lang="en-US" dirty="0" smtClean="0"/>
              <a:t> </a:t>
            </a:r>
            <a:r>
              <a:rPr lang="en-US" dirty="0"/>
              <a:t>– (the Nationalist Party) – pushed for modernization and nationalization in China</a:t>
            </a:r>
          </a:p>
          <a:p>
            <a:pPr eaLnBrk="1" hangingPunct="1">
              <a:defRPr/>
            </a:pPr>
            <a:endParaRPr lang="en-US" dirty="0" smtClean="0"/>
          </a:p>
        </p:txBody>
      </p:sp>
      <p:pic>
        <p:nvPicPr>
          <p:cNvPr id="4100" name="Picture 5" descr="china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2" y="1771650"/>
            <a:ext cx="39624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p071_1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609975"/>
            <a:ext cx="47625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22000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151"/>
                                        </p:tgtEl>
                                        <p:attrNameLst>
                                          <p:attrName>style.visibility</p:attrName>
                                        </p:attrNameLst>
                                      </p:cBhvr>
                                      <p:to>
                                        <p:strVal val="visible"/>
                                      </p:to>
                                    </p:set>
                                    <p:anim calcmode="lin" valueType="num">
                                      <p:cBhvr additive="base">
                                        <p:cTn id="7" dur="500" fill="hold"/>
                                        <p:tgtEl>
                                          <p:spTgt spid="6151"/>
                                        </p:tgtEl>
                                        <p:attrNameLst>
                                          <p:attrName>ppt_x</p:attrName>
                                        </p:attrNameLst>
                                      </p:cBhvr>
                                      <p:tavLst>
                                        <p:tav tm="0">
                                          <p:val>
                                            <p:strVal val="#ppt_x"/>
                                          </p:val>
                                        </p:tav>
                                        <p:tav tm="100000">
                                          <p:val>
                                            <p:strVal val="#ppt_x"/>
                                          </p:val>
                                        </p:tav>
                                      </p:tavLst>
                                    </p:anim>
                                    <p:anim calcmode="lin" valueType="num">
                                      <p:cBhvr additive="base">
                                        <p:cTn id="8"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762" y="190500"/>
            <a:ext cx="7615238" cy="4495800"/>
          </a:xfrm>
        </p:spPr>
        <p:txBody>
          <a:bodyPr/>
          <a:lstStyle/>
          <a:p>
            <a:pPr eaLnBrk="1" hangingPunct="1">
              <a:defRPr/>
            </a:pPr>
            <a:r>
              <a:rPr lang="en-US" u="sng" dirty="0" smtClean="0"/>
              <a:t>Sun </a:t>
            </a:r>
            <a:r>
              <a:rPr lang="en-US" u="sng" dirty="0" err="1" smtClean="0"/>
              <a:t>Yixian</a:t>
            </a:r>
            <a:r>
              <a:rPr lang="en-US" dirty="0" smtClean="0"/>
              <a:t> – the first great leader of the Kuomintang succeeded in overthrowing the Last Emperor from China and became President of the Republic of China (1912)</a:t>
            </a:r>
          </a:p>
        </p:txBody>
      </p:sp>
      <p:pic>
        <p:nvPicPr>
          <p:cNvPr id="7175" name="Picture 7" descr="After the Xinhai revolution, date unknown"/>
          <p:cNvPicPr>
            <a:picLocks noChangeAspect="1" noChangeArrowheads="1"/>
          </p:cNvPicPr>
          <p:nvPr/>
        </p:nvPicPr>
        <p:blipFill>
          <a:blip r:embed="rId3"/>
          <a:srcRect/>
          <a:stretch>
            <a:fillRect/>
          </a:stretch>
        </p:blipFill>
        <p:spPr bwMode="auto">
          <a:xfrm>
            <a:off x="990600" y="2971800"/>
            <a:ext cx="2632869" cy="3591788"/>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7177" name="Picture 9" descr="lastemperor"/>
          <p:cNvPicPr>
            <a:picLocks noChangeAspect="1" noChangeArrowheads="1"/>
          </p:cNvPicPr>
          <p:nvPr/>
        </p:nvPicPr>
        <p:blipFill>
          <a:blip r:embed="rId4"/>
          <a:srcRect/>
          <a:stretch>
            <a:fillRect/>
          </a:stretch>
        </p:blipFill>
        <p:spPr bwMode="auto">
          <a:xfrm>
            <a:off x="4876800" y="2735822"/>
            <a:ext cx="3051175" cy="396977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275493337"/>
      </p:ext>
    </p:extLst>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marL="838200" indent="-838200"/>
            <a:r>
              <a:rPr lang="en-US" altLang="en-US"/>
              <a:t>Sun’s “Three Principles of the People”</a:t>
            </a:r>
          </a:p>
        </p:txBody>
      </p:sp>
      <p:sp>
        <p:nvSpPr>
          <p:cNvPr id="27651" name="Rectangle 3"/>
          <p:cNvSpPr>
            <a:spLocks noGrp="1" noChangeArrowheads="1"/>
          </p:cNvSpPr>
          <p:nvPr>
            <p:ph type="body" idx="1"/>
          </p:nvPr>
        </p:nvSpPr>
        <p:spPr/>
        <p:txBody>
          <a:bodyPr/>
          <a:lstStyle/>
          <a:p>
            <a:r>
              <a:rPr lang="en-US" altLang="en-US"/>
              <a:t>1. Nationalism: end to foreign control</a:t>
            </a:r>
          </a:p>
          <a:p>
            <a:r>
              <a:rPr lang="en-US" altLang="en-US"/>
              <a:t>2. Democracy: civil rights for the people</a:t>
            </a:r>
          </a:p>
          <a:p>
            <a:r>
              <a:rPr lang="en-US" altLang="en-US"/>
              <a:t>3. People’s Livelihood: economic security for all the people.</a:t>
            </a:r>
          </a:p>
        </p:txBody>
      </p:sp>
    </p:spTree>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561975"/>
            <a:ext cx="7467600" cy="1190625"/>
          </a:xfrm>
        </p:spPr>
        <p:txBody>
          <a:bodyPr/>
          <a:lstStyle/>
          <a:p>
            <a:pPr algn="l"/>
            <a:r>
              <a:rPr lang="en-US" altLang="en-US" sz="3600">
                <a:latin typeface="Arial" panose="020B0604020202020204" pitchFamily="34" charset="0"/>
              </a:rPr>
              <a:t>2. Sun turns presidency over to Yuan Shikai.</a:t>
            </a:r>
          </a:p>
        </p:txBody>
      </p:sp>
      <p:sp>
        <p:nvSpPr>
          <p:cNvPr id="23555" name="Rectangle 3"/>
          <p:cNvSpPr>
            <a:spLocks noGrp="1" noChangeArrowheads="1"/>
          </p:cNvSpPr>
          <p:nvPr>
            <p:ph type="body" idx="1"/>
          </p:nvPr>
        </p:nvSpPr>
        <p:spPr/>
        <p:txBody>
          <a:bodyPr/>
          <a:lstStyle/>
          <a:p>
            <a:r>
              <a:rPr lang="en-US" altLang="en-US" sz="4400" dirty="0"/>
              <a:t>Causes:</a:t>
            </a:r>
          </a:p>
          <a:p>
            <a:pPr lvl="1"/>
            <a:r>
              <a:rPr lang="en-US" altLang="en-US" sz="4000" dirty="0"/>
              <a:t>Sun lacked the authority &amp; military support  to secure </a:t>
            </a:r>
            <a:r>
              <a:rPr lang="en-US" altLang="en-US" sz="4000" dirty="0" err="1"/>
              <a:t>nat’l</a:t>
            </a:r>
            <a:r>
              <a:rPr lang="en-US" altLang="en-US" sz="4000" dirty="0"/>
              <a:t> unity</a:t>
            </a:r>
            <a:r>
              <a:rPr lang="en-US" altLang="en-US" sz="4000" dirty="0" smtClean="0"/>
              <a:t>.</a:t>
            </a:r>
            <a:endParaRPr lang="en-US" altLang="en-US" sz="4000" dirty="0"/>
          </a:p>
        </p:txBody>
      </p:sp>
    </p:spTree>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152400" y="152400"/>
            <a:ext cx="7620000" cy="5943600"/>
          </a:xfrm>
        </p:spPr>
        <p:txBody>
          <a:bodyPr/>
          <a:lstStyle/>
          <a:p>
            <a:pPr lvl="1">
              <a:buClr>
                <a:schemeClr val="hlink"/>
              </a:buClr>
              <a:buFont typeface="Wingdings" panose="05000000000000000000" pitchFamily="2" charset="2"/>
              <a:buChar char="Ø"/>
            </a:pPr>
            <a:r>
              <a:rPr lang="en-US" altLang="en-US" sz="3600" i="1" dirty="0" smtClean="0">
                <a:solidFill>
                  <a:schemeClr val="hlink"/>
                </a:solidFill>
              </a:rPr>
              <a:t>Effects</a:t>
            </a:r>
            <a:r>
              <a:rPr lang="en-US" altLang="en-US" sz="3600" i="1" dirty="0">
                <a:solidFill>
                  <a:schemeClr val="hlink"/>
                </a:solidFill>
              </a:rPr>
              <a:t>:</a:t>
            </a:r>
            <a:r>
              <a:rPr lang="en-US" altLang="en-US" sz="3600" i="1" dirty="0"/>
              <a:t> By 1913Yuan betrayed the democratic ideals of the revolution and ruled as a dictator which sparked local revolts.</a:t>
            </a:r>
          </a:p>
          <a:p>
            <a:pPr lvl="1">
              <a:buFontTx/>
              <a:buNone/>
            </a:pPr>
            <a:r>
              <a:rPr lang="en-US" altLang="en-US" sz="3600" i="1" dirty="0"/>
              <a:t>  By 1916 power fell to the warlords again and chaos reigned. Roads &amp; bridges fell into disrepair, crops were destroyed, and many starved to death.</a:t>
            </a:r>
          </a:p>
        </p:txBody>
      </p:sp>
    </p:spTree>
    <p:extLst>
      <p:ext uri="{BB962C8B-B14F-4D97-AF65-F5344CB8AC3E}">
        <p14:creationId xmlns:p14="http://schemas.microsoft.com/office/powerpoint/2010/main" val="4013734637"/>
      </p:ext>
    </p:extLst>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441325"/>
            <a:ext cx="7467600" cy="1311275"/>
          </a:xfrm>
        </p:spPr>
        <p:txBody>
          <a:bodyPr/>
          <a:lstStyle/>
          <a:p>
            <a:pPr algn="l"/>
            <a:r>
              <a:rPr lang="en-US" altLang="en-US" sz="4000" dirty="0" smtClean="0">
                <a:latin typeface="Arial" panose="020B0604020202020204" pitchFamily="34" charset="0"/>
              </a:rPr>
              <a:t>3.1919- </a:t>
            </a:r>
            <a:r>
              <a:rPr lang="en-US" altLang="en-US" sz="4000" dirty="0">
                <a:latin typeface="Arial" panose="020B0604020202020204" pitchFamily="34" charset="0"/>
              </a:rPr>
              <a:t>The May Fourth Movement begins.</a:t>
            </a:r>
          </a:p>
        </p:txBody>
      </p:sp>
      <p:sp>
        <p:nvSpPr>
          <p:cNvPr id="24579" name="Rectangle 3"/>
          <p:cNvSpPr>
            <a:spLocks noGrp="1" noChangeArrowheads="1"/>
          </p:cNvSpPr>
          <p:nvPr>
            <p:ph type="body" idx="1"/>
          </p:nvPr>
        </p:nvSpPr>
        <p:spPr/>
        <p:txBody>
          <a:bodyPr/>
          <a:lstStyle/>
          <a:p>
            <a:r>
              <a:rPr lang="en-US" altLang="en-US" sz="4400" dirty="0"/>
              <a:t>Causes:</a:t>
            </a:r>
          </a:p>
          <a:p>
            <a:pPr lvl="1">
              <a:buFontTx/>
              <a:buNone/>
            </a:pPr>
            <a:r>
              <a:rPr lang="en-US" altLang="en-US" sz="4400" dirty="0"/>
              <a:t>Outrage over the Treaty of Versailles which gave to Japan territories &amp; privileges in China that had belonged to Germany.</a:t>
            </a:r>
          </a:p>
          <a:p>
            <a:pPr lvl="1">
              <a:buFontTx/>
              <a:buNone/>
            </a:pPr>
            <a:endParaRPr lang="en-US" altLang="en-US" sz="4400" i="1" dirty="0"/>
          </a:p>
        </p:txBody>
      </p:sp>
    </p:spTree>
  </p:cSld>
  <p:clrMapOvr>
    <a:masterClrMapping/>
  </p:clrMapOvr>
  <p:transition spd="med">
    <p:random/>
  </p:transition>
  <p:timing>
    <p:tnLst>
      <p:par>
        <p:cTn id="1" dur="indefinite" restart="never" nodeType="tmRoot"/>
      </p:par>
    </p:tnLst>
  </p:timing>
</p:sld>
</file>

<file path=ppt/theme/theme1.xml><?xml version="1.0" encoding="utf-8"?>
<a:theme xmlns:a="http://schemas.openxmlformats.org/drawingml/2006/main" name="Bamboo">
  <a:themeElements>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Bambo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amboo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Bambo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Bamboo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Designs\Bamboo.pot</Template>
  <TotalTime>354</TotalTime>
  <Words>841</Words>
  <Application>Microsoft Office PowerPoint</Application>
  <PresentationFormat>On-screen Show (4:3)</PresentationFormat>
  <Paragraphs>70</Paragraphs>
  <Slides>27</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Black</vt:lpstr>
      <vt:lpstr>Calibri</vt:lpstr>
      <vt:lpstr>Tahoma</vt:lpstr>
      <vt:lpstr>Times New Roman</vt:lpstr>
      <vt:lpstr>Verdana</vt:lpstr>
      <vt:lpstr>Wingdings</vt:lpstr>
      <vt:lpstr>Bamboo</vt:lpstr>
      <vt:lpstr>Collapse of Chinese Imperial Rule</vt:lpstr>
      <vt:lpstr>1. In 1912 Sun’s Revolutionary Alliance Overthrows the Qing Dynasty.</vt:lpstr>
      <vt:lpstr>PowerPoint Presentation</vt:lpstr>
      <vt:lpstr>PowerPoint Presentation</vt:lpstr>
      <vt:lpstr>PowerPoint Presentation</vt:lpstr>
      <vt:lpstr>Sun’s “Three Principles of the People”</vt:lpstr>
      <vt:lpstr>2. Sun turns presidency over to Yuan Shikai.</vt:lpstr>
      <vt:lpstr>PowerPoint Presentation</vt:lpstr>
      <vt:lpstr>3.1919- The May Fourth Movement begins.</vt:lpstr>
      <vt:lpstr>PowerPoint Presentation</vt:lpstr>
      <vt:lpstr>PowerPoint Presentation</vt:lpstr>
      <vt:lpstr>PowerPoint Presentation</vt:lpstr>
      <vt:lpstr>Mao’s Marxist Communism</vt:lpstr>
      <vt:lpstr>PowerPoint Presentation</vt:lpstr>
      <vt:lpstr>4. Nationalist forces move into Shanghai in April,1927.</vt:lpstr>
      <vt:lpstr>4. Nationalist forces move into Shanghai in April,1927.</vt:lpstr>
      <vt:lpstr>PowerPoint Presentation</vt:lpstr>
      <vt:lpstr>5. In 1934, Communists begin the Long March.</vt:lpstr>
      <vt:lpstr>5. In 1934, Communists begin the Long March.</vt:lpstr>
      <vt:lpstr>6. Japan Invades Manchuria in 1931, and again in 1937.</vt:lpstr>
      <vt:lpstr>PowerPoint Presentation</vt:lpstr>
      <vt:lpstr>6. Japan Invades Manchuria in 1931, and again in 1937.</vt:lpstr>
      <vt:lpstr>PowerPoint Presentation</vt:lpstr>
      <vt:lpstr>PowerPoint Presentation</vt:lpstr>
      <vt:lpstr>PowerPoint Presentation</vt:lpstr>
      <vt:lpstr>Mao Zedong</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Collapse of Chinese Imperial Rule</dc:title>
  <dc:creator>PC;VERONICA OLIVER</dc:creator>
  <cp:lastModifiedBy>VERONICA OLIVER</cp:lastModifiedBy>
  <cp:revision>19</cp:revision>
  <cp:lastPrinted>1601-01-01T00:00:00Z</cp:lastPrinted>
  <dcterms:created xsi:type="dcterms:W3CDTF">2003-04-15T23:35:58Z</dcterms:created>
  <dcterms:modified xsi:type="dcterms:W3CDTF">2015-04-09T18:22:07Z</dcterms:modified>
</cp:coreProperties>
</file>