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4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07CE715-9F40-427A-BCF4-2025C6E7E08E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5E126A1-2767-464B-8E88-592FD7EB00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404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28F230-9E5B-4BC6-8539-4400F23740B7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9B144-A89A-4006-A244-320B85965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5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29A364-E37E-4194-B302-5A66E354FC10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9AA4-04AD-43DD-93D2-E8991EEEA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12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EA279-7578-45D5-8DC4-0149218FB9B5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9EEB0-7688-4999-BE74-62C130F80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38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1C6966E-43F3-484B-AD9D-7A06E5704DE9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4A0632F-DEDC-4522-BE7B-5485646789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20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E80A7A-DB37-46FE-8C51-84905BA27671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E4990-7281-4B25-ADBE-7F64C4737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35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AC5049-EEAA-43A9-B7AB-CD0309D3BBE1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1CCD-F872-423A-AF5D-74229952F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0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E9EC1-4712-49D9-A829-95C72A35EB34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C6662-45FB-4535-A7C4-F72414C65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11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E2C0C-A426-4F29-B80E-8CE9FA769956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3B5B0-17AA-404F-AE6E-D520ACD08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1203E-60DB-4C64-A07F-C404231E9A0D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7669A-F414-41F6-8E24-548583957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9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8B9357-A7E0-4ECB-BCC4-FC8069660C49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72190AA-C103-4967-87FC-AE3087FA6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66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EB75256A-75C3-40A9-A26D-1A827522028A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F039F482-6895-4406-9557-EB66A520492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Decolonization of India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altLang="en-US" smtClean="0"/>
              <a:t>Decolonization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altLang="en-US" sz="3600" dirty="0" smtClean="0"/>
              <a:t>The movement for European countries to grant independence to their colonies in Africa and Asia after World War II.</a:t>
            </a:r>
          </a:p>
          <a:p>
            <a:endParaRPr lang="en-US" altLang="en-US" sz="3600" dirty="0" smtClean="0"/>
          </a:p>
        </p:txBody>
      </p:sp>
      <p:pic>
        <p:nvPicPr>
          <p:cNvPr id="14340" name="Content Placeholder 4" descr="afric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84" b="-1984"/>
          <a:stretch>
            <a:fillRect/>
          </a:stretch>
        </p:blipFill>
        <p:spPr>
          <a:xfrm>
            <a:off x="4648200" y="1920875"/>
            <a:ext cx="4038600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91813" y="375832"/>
            <a:ext cx="7772400" cy="13624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Financial Pressure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type="body" idx="1"/>
          </p:nvPr>
        </p:nvSpPr>
        <p:spPr>
          <a:xfrm>
            <a:off x="291813" y="1753197"/>
            <a:ext cx="7772400" cy="1509713"/>
          </a:xfrm>
        </p:spPr>
        <p:txBody>
          <a:bodyPr/>
          <a:lstStyle/>
          <a:p>
            <a:r>
              <a:rPr lang="en-US" altLang="en-US" sz="3200" dirty="0" smtClean="0"/>
              <a:t>The high economic cost of World War II left a large debt in the British treasury.  The debt combined with diminishing profits from the Indian colony pushed Britain toward giving India independence.</a:t>
            </a:r>
          </a:p>
          <a:p>
            <a:endParaRPr lang="en-US" altLang="en-US" sz="3200" dirty="0" smtClean="0"/>
          </a:p>
        </p:txBody>
      </p:sp>
      <p:pic>
        <p:nvPicPr>
          <p:cNvPr id="15364" name="Picture 3" descr="dollar-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3823943"/>
            <a:ext cx="24193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Moral Pressure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112642" y="3790122"/>
            <a:ext cx="8912087" cy="2873272"/>
          </a:xfrm>
        </p:spPr>
        <p:txBody>
          <a:bodyPr/>
          <a:lstStyle/>
          <a:p>
            <a:r>
              <a:rPr lang="en-US" altLang="en-US" sz="3200" dirty="0" smtClean="0"/>
              <a:t>Following World War II many in Britain began to question the morality of Imperialism.  </a:t>
            </a:r>
          </a:p>
          <a:p>
            <a:r>
              <a:rPr lang="en-US" altLang="en-US" sz="3200" dirty="0" smtClean="0"/>
              <a:t>Many Britons also felt that India had earned its independence by fighting on the allies side during both World Wars.</a:t>
            </a:r>
          </a:p>
          <a:p>
            <a:endParaRPr lang="en-US" altLang="en-US" sz="3200" dirty="0" smtClean="0"/>
          </a:p>
        </p:txBody>
      </p:sp>
      <p:pic>
        <p:nvPicPr>
          <p:cNvPr id="16388" name="Content Placeholder 4" descr="India in world war two 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992" b="-21992"/>
          <a:stretch>
            <a:fillRect/>
          </a:stretch>
        </p:blipFill>
        <p:spPr>
          <a:xfrm>
            <a:off x="5105400" y="0"/>
            <a:ext cx="4038600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A Test Case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r>
              <a:rPr lang="en-US" altLang="en-US" sz="3600" dirty="0" smtClean="0"/>
              <a:t>In many ways independence for the Indian subcontinent would serve as an example as other colonial lands began to demand independence.</a:t>
            </a:r>
          </a:p>
          <a:p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Should India receive Independence from England?  Why or why not? </a:t>
            </a:r>
            <a:endParaRPr lang="en-US" dirty="0"/>
          </a:p>
        </p:txBody>
      </p:sp>
      <p:sp>
        <p:nvSpPr>
          <p:cNvPr id="18435" name="Subtitle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21</TotalTime>
  <Words>135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Constantia</vt:lpstr>
      <vt:lpstr>Wingdings 2</vt:lpstr>
      <vt:lpstr>Flow</vt:lpstr>
      <vt:lpstr>Decolonization of India</vt:lpstr>
      <vt:lpstr>Decolonization</vt:lpstr>
      <vt:lpstr>Financial Pressure</vt:lpstr>
      <vt:lpstr>Moral Pressure</vt:lpstr>
      <vt:lpstr>A Test Case</vt:lpstr>
      <vt:lpstr>Should India receive Independence from England?  Why or why not? </vt:lpstr>
    </vt:vector>
  </TitlesOfParts>
  <Company>Mepham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Decolonization of India</dc:title>
  <dc:creator>Christopher Patten</dc:creator>
  <cp:lastModifiedBy>VERONICA OLIVER</cp:lastModifiedBy>
  <cp:revision>4</cp:revision>
  <dcterms:created xsi:type="dcterms:W3CDTF">2010-03-17T00:27:05Z</dcterms:created>
  <dcterms:modified xsi:type="dcterms:W3CDTF">2015-04-28T16:58:16Z</dcterms:modified>
</cp:coreProperties>
</file>