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2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5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0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4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7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A369A-D72A-4323-B335-F5B07763A58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DD8C-FEE9-4A05-AA16-C285207A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7220" y="2967335"/>
            <a:ext cx="7069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Explorer’s Review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0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1700">
                <a:solidFill>
                  <a:srgbClr val="663300"/>
                </a:solidFill>
              </a:rPr>
              <a:t>Dias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0" y="1371600"/>
            <a:ext cx="9144000" cy="5486400"/>
            <a:chOff x="1138" y="2107"/>
            <a:chExt cx="13308" cy="8095"/>
          </a:xfrm>
        </p:grpSpPr>
        <p:pic>
          <p:nvPicPr>
            <p:cNvPr id="37893" name="Picture 5" descr="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" y="2107"/>
              <a:ext cx="13308" cy="7902"/>
            </a:xfrm>
            <a:prstGeom prst="rect">
              <a:avLst/>
            </a:prstGeom>
            <a:noFill/>
            <a:ln w="9525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894" name="Freeform 6"/>
            <p:cNvSpPr>
              <a:spLocks/>
            </p:cNvSpPr>
            <p:nvPr/>
          </p:nvSpPr>
          <p:spPr bwMode="auto">
            <a:xfrm>
              <a:off x="8042" y="3995"/>
              <a:ext cx="2438" cy="6207"/>
            </a:xfrm>
            <a:custGeom>
              <a:avLst/>
              <a:gdLst>
                <a:gd name="T0" fmla="*/ 853 w 2438"/>
                <a:gd name="T1" fmla="*/ 0 h 6207"/>
                <a:gd name="T2" fmla="*/ 784 w 2438"/>
                <a:gd name="T3" fmla="*/ 23 h 6207"/>
                <a:gd name="T4" fmla="*/ 737 w 2438"/>
                <a:gd name="T5" fmla="*/ 70 h 6207"/>
                <a:gd name="T6" fmla="*/ 598 w 2438"/>
                <a:gd name="T7" fmla="*/ 116 h 6207"/>
                <a:gd name="T8" fmla="*/ 552 w 2438"/>
                <a:gd name="T9" fmla="*/ 186 h 6207"/>
                <a:gd name="T10" fmla="*/ 505 w 2438"/>
                <a:gd name="T11" fmla="*/ 232 h 6207"/>
                <a:gd name="T12" fmla="*/ 389 w 2438"/>
                <a:gd name="T13" fmla="*/ 488 h 6207"/>
                <a:gd name="T14" fmla="*/ 319 w 2438"/>
                <a:gd name="T15" fmla="*/ 534 h 6207"/>
                <a:gd name="T16" fmla="*/ 180 w 2438"/>
                <a:gd name="T17" fmla="*/ 697 h 6207"/>
                <a:gd name="T18" fmla="*/ 133 w 2438"/>
                <a:gd name="T19" fmla="*/ 743 h 6207"/>
                <a:gd name="T20" fmla="*/ 110 w 2438"/>
                <a:gd name="T21" fmla="*/ 1231 h 6207"/>
                <a:gd name="T22" fmla="*/ 64 w 2438"/>
                <a:gd name="T23" fmla="*/ 1370 h 6207"/>
                <a:gd name="T24" fmla="*/ 41 w 2438"/>
                <a:gd name="T25" fmla="*/ 2160 h 6207"/>
                <a:gd name="T26" fmla="*/ 133 w 2438"/>
                <a:gd name="T27" fmla="*/ 2253 h 6207"/>
                <a:gd name="T28" fmla="*/ 226 w 2438"/>
                <a:gd name="T29" fmla="*/ 2346 h 6207"/>
                <a:gd name="T30" fmla="*/ 250 w 2438"/>
                <a:gd name="T31" fmla="*/ 2415 h 6207"/>
                <a:gd name="T32" fmla="*/ 296 w 2438"/>
                <a:gd name="T33" fmla="*/ 2462 h 6207"/>
                <a:gd name="T34" fmla="*/ 389 w 2438"/>
                <a:gd name="T35" fmla="*/ 2648 h 6207"/>
                <a:gd name="T36" fmla="*/ 459 w 2438"/>
                <a:gd name="T37" fmla="*/ 2671 h 6207"/>
                <a:gd name="T38" fmla="*/ 644 w 2438"/>
                <a:gd name="T39" fmla="*/ 2810 h 6207"/>
                <a:gd name="T40" fmla="*/ 1666 w 2438"/>
                <a:gd name="T41" fmla="*/ 2857 h 6207"/>
                <a:gd name="T42" fmla="*/ 1736 w 2438"/>
                <a:gd name="T43" fmla="*/ 2880 h 6207"/>
                <a:gd name="T44" fmla="*/ 1783 w 2438"/>
                <a:gd name="T45" fmla="*/ 3112 h 6207"/>
                <a:gd name="T46" fmla="*/ 1852 w 2438"/>
                <a:gd name="T47" fmla="*/ 3460 h 6207"/>
                <a:gd name="T48" fmla="*/ 1899 w 2438"/>
                <a:gd name="T49" fmla="*/ 3693 h 6207"/>
                <a:gd name="T50" fmla="*/ 1945 w 2438"/>
                <a:gd name="T51" fmla="*/ 3832 h 6207"/>
                <a:gd name="T52" fmla="*/ 2015 w 2438"/>
                <a:gd name="T53" fmla="*/ 3855 h 6207"/>
                <a:gd name="T54" fmla="*/ 2061 w 2438"/>
                <a:gd name="T55" fmla="*/ 3902 h 6207"/>
                <a:gd name="T56" fmla="*/ 2108 w 2438"/>
                <a:gd name="T57" fmla="*/ 4041 h 6207"/>
                <a:gd name="T58" fmla="*/ 2131 w 2438"/>
                <a:gd name="T59" fmla="*/ 4831 h 6207"/>
                <a:gd name="T60" fmla="*/ 2201 w 2438"/>
                <a:gd name="T61" fmla="*/ 4854 h 6207"/>
                <a:gd name="T62" fmla="*/ 2224 w 2438"/>
                <a:gd name="T63" fmla="*/ 5086 h 6207"/>
                <a:gd name="T64" fmla="*/ 2270 w 2438"/>
                <a:gd name="T65" fmla="*/ 5226 h 6207"/>
                <a:gd name="T66" fmla="*/ 2363 w 2438"/>
                <a:gd name="T67" fmla="*/ 5644 h 6207"/>
                <a:gd name="T68" fmla="*/ 2386 w 2438"/>
                <a:gd name="T69" fmla="*/ 5946 h 6207"/>
                <a:gd name="T70" fmla="*/ 2433 w 2438"/>
                <a:gd name="T71" fmla="*/ 6015 h 6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38" h="6207">
                  <a:moveTo>
                    <a:pt x="853" y="0"/>
                  </a:moveTo>
                  <a:cubicBezTo>
                    <a:pt x="830" y="8"/>
                    <a:pt x="805" y="10"/>
                    <a:pt x="784" y="23"/>
                  </a:cubicBezTo>
                  <a:cubicBezTo>
                    <a:pt x="765" y="34"/>
                    <a:pt x="757" y="60"/>
                    <a:pt x="737" y="70"/>
                  </a:cubicBezTo>
                  <a:cubicBezTo>
                    <a:pt x="693" y="92"/>
                    <a:pt x="598" y="116"/>
                    <a:pt x="598" y="116"/>
                  </a:cubicBezTo>
                  <a:cubicBezTo>
                    <a:pt x="583" y="139"/>
                    <a:pt x="569" y="164"/>
                    <a:pt x="552" y="186"/>
                  </a:cubicBezTo>
                  <a:cubicBezTo>
                    <a:pt x="538" y="203"/>
                    <a:pt x="515" y="212"/>
                    <a:pt x="505" y="232"/>
                  </a:cubicBezTo>
                  <a:cubicBezTo>
                    <a:pt x="459" y="324"/>
                    <a:pt x="472" y="422"/>
                    <a:pt x="389" y="488"/>
                  </a:cubicBezTo>
                  <a:cubicBezTo>
                    <a:pt x="367" y="505"/>
                    <a:pt x="342" y="519"/>
                    <a:pt x="319" y="534"/>
                  </a:cubicBezTo>
                  <a:cubicBezTo>
                    <a:pt x="250" y="639"/>
                    <a:pt x="291" y="587"/>
                    <a:pt x="180" y="697"/>
                  </a:cubicBezTo>
                  <a:cubicBezTo>
                    <a:pt x="164" y="712"/>
                    <a:pt x="133" y="743"/>
                    <a:pt x="133" y="743"/>
                  </a:cubicBezTo>
                  <a:cubicBezTo>
                    <a:pt x="125" y="906"/>
                    <a:pt x="128" y="1069"/>
                    <a:pt x="110" y="1231"/>
                  </a:cubicBezTo>
                  <a:cubicBezTo>
                    <a:pt x="105" y="1280"/>
                    <a:pt x="64" y="1370"/>
                    <a:pt x="64" y="1370"/>
                  </a:cubicBezTo>
                  <a:cubicBezTo>
                    <a:pt x="26" y="1749"/>
                    <a:pt x="0" y="1672"/>
                    <a:pt x="41" y="2160"/>
                  </a:cubicBezTo>
                  <a:cubicBezTo>
                    <a:pt x="48" y="2245"/>
                    <a:pt x="64" y="2230"/>
                    <a:pt x="133" y="2253"/>
                  </a:cubicBezTo>
                  <a:cubicBezTo>
                    <a:pt x="164" y="2284"/>
                    <a:pt x="195" y="2315"/>
                    <a:pt x="226" y="2346"/>
                  </a:cubicBezTo>
                  <a:cubicBezTo>
                    <a:pt x="243" y="2363"/>
                    <a:pt x="237" y="2394"/>
                    <a:pt x="250" y="2415"/>
                  </a:cubicBezTo>
                  <a:cubicBezTo>
                    <a:pt x="261" y="2434"/>
                    <a:pt x="281" y="2446"/>
                    <a:pt x="296" y="2462"/>
                  </a:cubicBezTo>
                  <a:cubicBezTo>
                    <a:pt x="318" y="2528"/>
                    <a:pt x="323" y="2608"/>
                    <a:pt x="389" y="2648"/>
                  </a:cubicBezTo>
                  <a:cubicBezTo>
                    <a:pt x="410" y="2661"/>
                    <a:pt x="436" y="2663"/>
                    <a:pt x="459" y="2671"/>
                  </a:cubicBezTo>
                  <a:cubicBezTo>
                    <a:pt x="517" y="2710"/>
                    <a:pt x="578" y="2786"/>
                    <a:pt x="644" y="2810"/>
                  </a:cubicBezTo>
                  <a:cubicBezTo>
                    <a:pt x="964" y="2929"/>
                    <a:pt x="1325" y="2848"/>
                    <a:pt x="1666" y="2857"/>
                  </a:cubicBezTo>
                  <a:cubicBezTo>
                    <a:pt x="1689" y="2865"/>
                    <a:pt x="1719" y="2863"/>
                    <a:pt x="1736" y="2880"/>
                  </a:cubicBezTo>
                  <a:cubicBezTo>
                    <a:pt x="1761" y="2905"/>
                    <a:pt x="1783" y="3109"/>
                    <a:pt x="1783" y="3112"/>
                  </a:cubicBezTo>
                  <a:cubicBezTo>
                    <a:pt x="1817" y="3432"/>
                    <a:pt x="1752" y="3309"/>
                    <a:pt x="1852" y="3460"/>
                  </a:cubicBezTo>
                  <a:cubicBezTo>
                    <a:pt x="1916" y="3655"/>
                    <a:pt x="1818" y="3342"/>
                    <a:pt x="1899" y="3693"/>
                  </a:cubicBezTo>
                  <a:cubicBezTo>
                    <a:pt x="1910" y="3741"/>
                    <a:pt x="1930" y="3786"/>
                    <a:pt x="1945" y="3832"/>
                  </a:cubicBezTo>
                  <a:cubicBezTo>
                    <a:pt x="1953" y="3855"/>
                    <a:pt x="1992" y="3847"/>
                    <a:pt x="2015" y="3855"/>
                  </a:cubicBezTo>
                  <a:cubicBezTo>
                    <a:pt x="2030" y="3871"/>
                    <a:pt x="2051" y="3882"/>
                    <a:pt x="2061" y="3902"/>
                  </a:cubicBezTo>
                  <a:cubicBezTo>
                    <a:pt x="2083" y="3946"/>
                    <a:pt x="2108" y="4041"/>
                    <a:pt x="2108" y="4041"/>
                  </a:cubicBezTo>
                  <a:cubicBezTo>
                    <a:pt x="2116" y="4304"/>
                    <a:pt x="2101" y="4569"/>
                    <a:pt x="2131" y="4831"/>
                  </a:cubicBezTo>
                  <a:cubicBezTo>
                    <a:pt x="2134" y="4855"/>
                    <a:pt x="2193" y="4831"/>
                    <a:pt x="2201" y="4854"/>
                  </a:cubicBezTo>
                  <a:cubicBezTo>
                    <a:pt x="2228" y="4927"/>
                    <a:pt x="2210" y="5010"/>
                    <a:pt x="2224" y="5086"/>
                  </a:cubicBezTo>
                  <a:cubicBezTo>
                    <a:pt x="2233" y="5134"/>
                    <a:pt x="2255" y="5179"/>
                    <a:pt x="2270" y="5226"/>
                  </a:cubicBezTo>
                  <a:cubicBezTo>
                    <a:pt x="2317" y="5369"/>
                    <a:pt x="2278" y="5515"/>
                    <a:pt x="2363" y="5644"/>
                  </a:cubicBezTo>
                  <a:cubicBezTo>
                    <a:pt x="2371" y="5745"/>
                    <a:pt x="2366" y="5847"/>
                    <a:pt x="2386" y="5946"/>
                  </a:cubicBezTo>
                  <a:cubicBezTo>
                    <a:pt x="2438" y="6207"/>
                    <a:pt x="2433" y="5897"/>
                    <a:pt x="2433" y="6015"/>
                  </a:cubicBezTo>
                </a:path>
              </a:pathLst>
            </a:custGeom>
            <a:noFill/>
            <a:ln w="635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52400" y="5105400"/>
            <a:ext cx="4648200" cy="146685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Sailed for Portugal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From 1487-1488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First to sail around the tip of Africa (Cape of Good Hope) into the Indian Ocean</a:t>
            </a:r>
          </a:p>
        </p:txBody>
      </p:sp>
    </p:spTree>
    <p:extLst>
      <p:ext uri="{BB962C8B-B14F-4D97-AF65-F5344CB8AC3E}">
        <p14:creationId xmlns:p14="http://schemas.microsoft.com/office/powerpoint/2010/main" val="4089202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>
                <a:solidFill>
                  <a:srgbClr val="008000"/>
                </a:solidFill>
              </a:rPr>
              <a:t>Columbus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6" name="Picture 4" descr="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450263" cy="50165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Freeform 5"/>
          <p:cNvSpPr>
            <a:spLocks/>
          </p:cNvSpPr>
          <p:nvPr/>
        </p:nvSpPr>
        <p:spPr bwMode="auto">
          <a:xfrm>
            <a:off x="2252663" y="2932113"/>
            <a:ext cx="3038475" cy="895350"/>
          </a:xfrm>
          <a:custGeom>
            <a:avLst/>
            <a:gdLst>
              <a:gd name="T0" fmla="*/ 4785 w 4785"/>
              <a:gd name="T1" fmla="*/ 7 h 1410"/>
              <a:gd name="T2" fmla="*/ 2950 w 4785"/>
              <a:gd name="T3" fmla="*/ 30 h 1410"/>
              <a:gd name="T4" fmla="*/ 2276 w 4785"/>
              <a:gd name="T5" fmla="*/ 100 h 1410"/>
              <a:gd name="T6" fmla="*/ 1951 w 4785"/>
              <a:gd name="T7" fmla="*/ 146 h 1410"/>
              <a:gd name="T8" fmla="*/ 1789 w 4785"/>
              <a:gd name="T9" fmla="*/ 309 h 1410"/>
              <a:gd name="T10" fmla="*/ 1649 w 4785"/>
              <a:gd name="T11" fmla="*/ 355 h 1410"/>
              <a:gd name="T12" fmla="*/ 1464 w 4785"/>
              <a:gd name="T13" fmla="*/ 448 h 1410"/>
              <a:gd name="T14" fmla="*/ 1394 w 4785"/>
              <a:gd name="T15" fmla="*/ 472 h 1410"/>
              <a:gd name="T16" fmla="*/ 1347 w 4785"/>
              <a:gd name="T17" fmla="*/ 518 h 1410"/>
              <a:gd name="T18" fmla="*/ 1301 w 4785"/>
              <a:gd name="T19" fmla="*/ 588 h 1410"/>
              <a:gd name="T20" fmla="*/ 1162 w 4785"/>
              <a:gd name="T21" fmla="*/ 634 h 1410"/>
              <a:gd name="T22" fmla="*/ 1092 w 4785"/>
              <a:gd name="T23" fmla="*/ 657 h 1410"/>
              <a:gd name="T24" fmla="*/ 1022 w 4785"/>
              <a:gd name="T25" fmla="*/ 704 h 1410"/>
              <a:gd name="T26" fmla="*/ 999 w 4785"/>
              <a:gd name="T27" fmla="*/ 773 h 1410"/>
              <a:gd name="T28" fmla="*/ 860 w 4785"/>
              <a:gd name="T29" fmla="*/ 820 h 1410"/>
              <a:gd name="T30" fmla="*/ 720 w 4785"/>
              <a:gd name="T31" fmla="*/ 866 h 1410"/>
              <a:gd name="T32" fmla="*/ 651 w 4785"/>
              <a:gd name="T33" fmla="*/ 890 h 1410"/>
              <a:gd name="T34" fmla="*/ 558 w 4785"/>
              <a:gd name="T35" fmla="*/ 983 h 1410"/>
              <a:gd name="T36" fmla="*/ 488 w 4785"/>
              <a:gd name="T37" fmla="*/ 1006 h 1410"/>
              <a:gd name="T38" fmla="*/ 325 w 4785"/>
              <a:gd name="T39" fmla="*/ 1052 h 1410"/>
              <a:gd name="T40" fmla="*/ 116 w 4785"/>
              <a:gd name="T41" fmla="*/ 1261 h 1410"/>
              <a:gd name="T42" fmla="*/ 47 w 4785"/>
              <a:gd name="T43" fmla="*/ 1401 h 1410"/>
              <a:gd name="T44" fmla="*/ 0 w 4785"/>
              <a:gd name="T45" fmla="*/ 1401 h 1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85" h="1410">
                <a:moveTo>
                  <a:pt x="4785" y="7"/>
                </a:moveTo>
                <a:cubicBezTo>
                  <a:pt x="4173" y="15"/>
                  <a:pt x="3562" y="18"/>
                  <a:pt x="2950" y="30"/>
                </a:cubicBezTo>
                <a:cubicBezTo>
                  <a:pt x="2410" y="40"/>
                  <a:pt x="2573" y="0"/>
                  <a:pt x="2276" y="100"/>
                </a:cubicBezTo>
                <a:cubicBezTo>
                  <a:pt x="2172" y="135"/>
                  <a:pt x="1951" y="146"/>
                  <a:pt x="1951" y="146"/>
                </a:cubicBezTo>
                <a:cubicBezTo>
                  <a:pt x="1895" y="203"/>
                  <a:pt x="1866" y="275"/>
                  <a:pt x="1789" y="309"/>
                </a:cubicBezTo>
                <a:cubicBezTo>
                  <a:pt x="1744" y="329"/>
                  <a:pt x="1649" y="355"/>
                  <a:pt x="1649" y="355"/>
                </a:cubicBezTo>
                <a:cubicBezTo>
                  <a:pt x="1568" y="437"/>
                  <a:pt x="1625" y="394"/>
                  <a:pt x="1464" y="448"/>
                </a:cubicBezTo>
                <a:cubicBezTo>
                  <a:pt x="1441" y="456"/>
                  <a:pt x="1394" y="472"/>
                  <a:pt x="1394" y="472"/>
                </a:cubicBezTo>
                <a:cubicBezTo>
                  <a:pt x="1378" y="487"/>
                  <a:pt x="1361" y="501"/>
                  <a:pt x="1347" y="518"/>
                </a:cubicBezTo>
                <a:cubicBezTo>
                  <a:pt x="1330" y="540"/>
                  <a:pt x="1325" y="573"/>
                  <a:pt x="1301" y="588"/>
                </a:cubicBezTo>
                <a:cubicBezTo>
                  <a:pt x="1260" y="614"/>
                  <a:pt x="1208" y="619"/>
                  <a:pt x="1162" y="634"/>
                </a:cubicBezTo>
                <a:cubicBezTo>
                  <a:pt x="1139" y="642"/>
                  <a:pt x="1092" y="657"/>
                  <a:pt x="1092" y="657"/>
                </a:cubicBezTo>
                <a:cubicBezTo>
                  <a:pt x="1069" y="673"/>
                  <a:pt x="1040" y="682"/>
                  <a:pt x="1022" y="704"/>
                </a:cubicBezTo>
                <a:cubicBezTo>
                  <a:pt x="1007" y="723"/>
                  <a:pt x="1019" y="759"/>
                  <a:pt x="999" y="773"/>
                </a:cubicBezTo>
                <a:cubicBezTo>
                  <a:pt x="959" y="801"/>
                  <a:pt x="906" y="804"/>
                  <a:pt x="860" y="820"/>
                </a:cubicBezTo>
                <a:cubicBezTo>
                  <a:pt x="813" y="836"/>
                  <a:pt x="767" y="850"/>
                  <a:pt x="720" y="866"/>
                </a:cubicBezTo>
                <a:cubicBezTo>
                  <a:pt x="697" y="874"/>
                  <a:pt x="651" y="890"/>
                  <a:pt x="651" y="890"/>
                </a:cubicBezTo>
                <a:cubicBezTo>
                  <a:pt x="620" y="921"/>
                  <a:pt x="589" y="952"/>
                  <a:pt x="558" y="983"/>
                </a:cubicBezTo>
                <a:cubicBezTo>
                  <a:pt x="541" y="1000"/>
                  <a:pt x="512" y="999"/>
                  <a:pt x="488" y="1006"/>
                </a:cubicBezTo>
                <a:cubicBezTo>
                  <a:pt x="283" y="1064"/>
                  <a:pt x="493" y="997"/>
                  <a:pt x="325" y="1052"/>
                </a:cubicBezTo>
                <a:cubicBezTo>
                  <a:pt x="246" y="1133"/>
                  <a:pt x="214" y="1197"/>
                  <a:pt x="116" y="1261"/>
                </a:cubicBezTo>
                <a:cubicBezTo>
                  <a:pt x="102" y="1304"/>
                  <a:pt x="87" y="1371"/>
                  <a:pt x="47" y="1401"/>
                </a:cubicBezTo>
                <a:cubicBezTo>
                  <a:pt x="34" y="1410"/>
                  <a:pt x="16" y="1401"/>
                  <a:pt x="0" y="1401"/>
                </a:cubicBezTo>
              </a:path>
            </a:pathLst>
          </a:custGeom>
          <a:noFill/>
          <a:ln w="635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3886200" cy="2292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Sailed for Spain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Left in 1492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Thought he had reached East Indies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Landed in Bahamas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Opened the “new world” up to colonization and trade</a:t>
            </a:r>
          </a:p>
        </p:txBody>
      </p:sp>
    </p:spTree>
    <p:extLst>
      <p:ext uri="{BB962C8B-B14F-4D97-AF65-F5344CB8AC3E}">
        <p14:creationId xmlns:p14="http://schemas.microsoft.com/office/powerpoint/2010/main" val="30309270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40" name="Picture 4" descr=" 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541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0" y="0"/>
            <a:ext cx="67818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600">
                <a:solidFill>
                  <a:srgbClr val="FF6600"/>
                </a:solidFill>
                <a:latin typeface="Arial" charset="0"/>
              </a:rPr>
              <a:t>Cortes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8600" y="4876800"/>
            <a:ext cx="3048000" cy="1741488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From Spain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Sailed in 1519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Landed on the shores of Mexico and conquered the Aztecs</a:t>
            </a:r>
          </a:p>
        </p:txBody>
      </p:sp>
    </p:spTree>
    <p:extLst>
      <p:ext uri="{BB962C8B-B14F-4D97-AF65-F5344CB8AC3E}">
        <p14:creationId xmlns:p14="http://schemas.microsoft.com/office/powerpoint/2010/main" val="2275110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>
                <a:solidFill>
                  <a:srgbClr val="FF0000"/>
                </a:solidFill>
              </a:rPr>
              <a:t>Pizarro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295400"/>
            <a:ext cx="9144000" cy="5562600"/>
            <a:chOff x="1231" y="2107"/>
            <a:chExt cx="13308" cy="7902"/>
          </a:xfrm>
        </p:grpSpPr>
        <p:pic>
          <p:nvPicPr>
            <p:cNvPr id="40965" name="Picture 5" descr="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" y="2107"/>
              <a:ext cx="13308" cy="7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H="1">
              <a:off x="3600" y="3960"/>
              <a:ext cx="5580" cy="23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3600" y="6300"/>
              <a:ext cx="0" cy="12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3600" y="7560"/>
              <a:ext cx="1080" cy="7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28600" y="1524000"/>
            <a:ext cx="3352800" cy="17414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From Spain 1519 +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Traveled with another crew to the Americas but went on his own to explore South America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Conquered the Incas</a:t>
            </a:r>
          </a:p>
        </p:txBody>
      </p:sp>
    </p:spTree>
    <p:extLst>
      <p:ext uri="{BB962C8B-B14F-4D97-AF65-F5344CB8AC3E}">
        <p14:creationId xmlns:p14="http://schemas.microsoft.com/office/powerpoint/2010/main" val="133891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8800">
                <a:solidFill>
                  <a:srgbClr val="800080"/>
                </a:solidFill>
              </a:rPr>
              <a:t>Magellan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0" y="1295400"/>
            <a:ext cx="9144000" cy="5562600"/>
            <a:chOff x="1231" y="2107"/>
            <a:chExt cx="13889" cy="8513"/>
          </a:xfrm>
        </p:grpSpPr>
        <p:pic>
          <p:nvPicPr>
            <p:cNvPr id="41989" name="Picture 5" descr="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" y="2107"/>
              <a:ext cx="13308" cy="7902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990" name="Freeform 6"/>
            <p:cNvSpPr>
              <a:spLocks/>
            </p:cNvSpPr>
            <p:nvPr/>
          </p:nvSpPr>
          <p:spPr bwMode="auto">
            <a:xfrm>
              <a:off x="6341" y="3972"/>
              <a:ext cx="2647" cy="5969"/>
            </a:xfrm>
            <a:custGeom>
              <a:avLst/>
              <a:gdLst>
                <a:gd name="T0" fmla="*/ 2647 w 2647"/>
                <a:gd name="T1" fmla="*/ 0 h 5969"/>
                <a:gd name="T2" fmla="*/ 2206 w 2647"/>
                <a:gd name="T3" fmla="*/ 116 h 5969"/>
                <a:gd name="T4" fmla="*/ 2136 w 2647"/>
                <a:gd name="T5" fmla="*/ 185 h 5969"/>
                <a:gd name="T6" fmla="*/ 1858 w 2647"/>
                <a:gd name="T7" fmla="*/ 278 h 5969"/>
                <a:gd name="T8" fmla="*/ 1718 w 2647"/>
                <a:gd name="T9" fmla="*/ 418 h 5969"/>
                <a:gd name="T10" fmla="*/ 1672 w 2647"/>
                <a:gd name="T11" fmla="*/ 487 h 5969"/>
                <a:gd name="T12" fmla="*/ 1625 w 2647"/>
                <a:gd name="T13" fmla="*/ 534 h 5969"/>
                <a:gd name="T14" fmla="*/ 1533 w 2647"/>
                <a:gd name="T15" fmla="*/ 673 h 5969"/>
                <a:gd name="T16" fmla="*/ 1486 w 2647"/>
                <a:gd name="T17" fmla="*/ 743 h 5969"/>
                <a:gd name="T18" fmla="*/ 1370 w 2647"/>
                <a:gd name="T19" fmla="*/ 1161 h 5969"/>
                <a:gd name="T20" fmla="*/ 1324 w 2647"/>
                <a:gd name="T21" fmla="*/ 1370 h 5969"/>
                <a:gd name="T22" fmla="*/ 1347 w 2647"/>
                <a:gd name="T23" fmla="*/ 4459 h 5969"/>
                <a:gd name="T24" fmla="*/ 1300 w 2647"/>
                <a:gd name="T25" fmla="*/ 4598 h 5969"/>
                <a:gd name="T26" fmla="*/ 1277 w 2647"/>
                <a:gd name="T27" fmla="*/ 4691 h 5969"/>
                <a:gd name="T28" fmla="*/ 1184 w 2647"/>
                <a:gd name="T29" fmla="*/ 4784 h 5969"/>
                <a:gd name="T30" fmla="*/ 1091 w 2647"/>
                <a:gd name="T31" fmla="*/ 4923 h 5969"/>
                <a:gd name="T32" fmla="*/ 882 w 2647"/>
                <a:gd name="T33" fmla="*/ 5202 h 5969"/>
                <a:gd name="T34" fmla="*/ 836 w 2647"/>
                <a:gd name="T35" fmla="*/ 5318 h 5969"/>
                <a:gd name="T36" fmla="*/ 673 w 2647"/>
                <a:gd name="T37" fmla="*/ 5458 h 5969"/>
                <a:gd name="T38" fmla="*/ 511 w 2647"/>
                <a:gd name="T39" fmla="*/ 5597 h 5969"/>
                <a:gd name="T40" fmla="*/ 209 w 2647"/>
                <a:gd name="T41" fmla="*/ 5876 h 5969"/>
                <a:gd name="T42" fmla="*/ 69 w 2647"/>
                <a:gd name="T43" fmla="*/ 5922 h 5969"/>
                <a:gd name="T44" fmla="*/ 0 w 2647"/>
                <a:gd name="T45" fmla="*/ 5969 h 5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47" h="5969">
                  <a:moveTo>
                    <a:pt x="2647" y="0"/>
                  </a:moveTo>
                  <a:cubicBezTo>
                    <a:pt x="2499" y="37"/>
                    <a:pt x="2354" y="79"/>
                    <a:pt x="2206" y="116"/>
                  </a:cubicBezTo>
                  <a:cubicBezTo>
                    <a:pt x="2183" y="139"/>
                    <a:pt x="2164" y="168"/>
                    <a:pt x="2136" y="185"/>
                  </a:cubicBezTo>
                  <a:cubicBezTo>
                    <a:pt x="2054" y="236"/>
                    <a:pt x="1948" y="248"/>
                    <a:pt x="1858" y="278"/>
                  </a:cubicBezTo>
                  <a:cubicBezTo>
                    <a:pt x="1747" y="443"/>
                    <a:pt x="1892" y="244"/>
                    <a:pt x="1718" y="418"/>
                  </a:cubicBezTo>
                  <a:cubicBezTo>
                    <a:pt x="1698" y="438"/>
                    <a:pt x="1689" y="465"/>
                    <a:pt x="1672" y="487"/>
                  </a:cubicBezTo>
                  <a:cubicBezTo>
                    <a:pt x="1658" y="504"/>
                    <a:pt x="1638" y="516"/>
                    <a:pt x="1625" y="534"/>
                  </a:cubicBezTo>
                  <a:cubicBezTo>
                    <a:pt x="1592" y="579"/>
                    <a:pt x="1564" y="627"/>
                    <a:pt x="1533" y="673"/>
                  </a:cubicBezTo>
                  <a:cubicBezTo>
                    <a:pt x="1517" y="696"/>
                    <a:pt x="1486" y="743"/>
                    <a:pt x="1486" y="743"/>
                  </a:cubicBezTo>
                  <a:cubicBezTo>
                    <a:pt x="1441" y="880"/>
                    <a:pt x="1401" y="1021"/>
                    <a:pt x="1370" y="1161"/>
                  </a:cubicBezTo>
                  <a:cubicBezTo>
                    <a:pt x="1316" y="1406"/>
                    <a:pt x="1376" y="1212"/>
                    <a:pt x="1324" y="1370"/>
                  </a:cubicBezTo>
                  <a:cubicBezTo>
                    <a:pt x="1349" y="2630"/>
                    <a:pt x="1396" y="3051"/>
                    <a:pt x="1347" y="4459"/>
                  </a:cubicBezTo>
                  <a:cubicBezTo>
                    <a:pt x="1345" y="4508"/>
                    <a:pt x="1312" y="4551"/>
                    <a:pt x="1300" y="4598"/>
                  </a:cubicBezTo>
                  <a:cubicBezTo>
                    <a:pt x="1292" y="4629"/>
                    <a:pt x="1294" y="4664"/>
                    <a:pt x="1277" y="4691"/>
                  </a:cubicBezTo>
                  <a:cubicBezTo>
                    <a:pt x="1254" y="4728"/>
                    <a:pt x="1184" y="4784"/>
                    <a:pt x="1184" y="4784"/>
                  </a:cubicBezTo>
                  <a:cubicBezTo>
                    <a:pt x="1140" y="4919"/>
                    <a:pt x="1193" y="4792"/>
                    <a:pt x="1091" y="4923"/>
                  </a:cubicBezTo>
                  <a:cubicBezTo>
                    <a:pt x="1018" y="5017"/>
                    <a:pt x="967" y="5118"/>
                    <a:pt x="882" y="5202"/>
                  </a:cubicBezTo>
                  <a:cubicBezTo>
                    <a:pt x="867" y="5241"/>
                    <a:pt x="857" y="5282"/>
                    <a:pt x="836" y="5318"/>
                  </a:cubicBezTo>
                  <a:cubicBezTo>
                    <a:pt x="800" y="5381"/>
                    <a:pt x="718" y="5402"/>
                    <a:pt x="673" y="5458"/>
                  </a:cubicBezTo>
                  <a:cubicBezTo>
                    <a:pt x="605" y="5542"/>
                    <a:pt x="618" y="5561"/>
                    <a:pt x="511" y="5597"/>
                  </a:cubicBezTo>
                  <a:cubicBezTo>
                    <a:pt x="413" y="5695"/>
                    <a:pt x="307" y="5776"/>
                    <a:pt x="209" y="5876"/>
                  </a:cubicBezTo>
                  <a:cubicBezTo>
                    <a:pt x="175" y="5911"/>
                    <a:pt x="69" y="5922"/>
                    <a:pt x="69" y="5922"/>
                  </a:cubicBezTo>
                  <a:cubicBezTo>
                    <a:pt x="46" y="5938"/>
                    <a:pt x="0" y="5969"/>
                    <a:pt x="0" y="5969"/>
                  </a:cubicBezTo>
                </a:path>
              </a:pathLst>
            </a:custGeom>
            <a:noFill/>
            <a:ln w="508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1294" y="6995"/>
              <a:ext cx="2817" cy="2969"/>
            </a:xfrm>
            <a:custGeom>
              <a:avLst/>
              <a:gdLst>
                <a:gd name="T0" fmla="*/ 2817 w 2817"/>
                <a:gd name="T1" fmla="*/ 2969 h 2969"/>
                <a:gd name="T2" fmla="*/ 2794 w 2817"/>
                <a:gd name="T3" fmla="*/ 2899 h 2969"/>
                <a:gd name="T4" fmla="*/ 2747 w 2817"/>
                <a:gd name="T5" fmla="*/ 2853 h 2969"/>
                <a:gd name="T6" fmla="*/ 2701 w 2817"/>
                <a:gd name="T7" fmla="*/ 2783 h 2969"/>
                <a:gd name="T8" fmla="*/ 2678 w 2817"/>
                <a:gd name="T9" fmla="*/ 2713 h 2969"/>
                <a:gd name="T10" fmla="*/ 2631 w 2817"/>
                <a:gd name="T11" fmla="*/ 2667 h 2969"/>
                <a:gd name="T12" fmla="*/ 2399 w 2817"/>
                <a:gd name="T13" fmla="*/ 2342 h 2969"/>
                <a:gd name="T14" fmla="*/ 2283 w 2817"/>
                <a:gd name="T15" fmla="*/ 2249 h 2969"/>
                <a:gd name="T16" fmla="*/ 2027 w 2817"/>
                <a:gd name="T17" fmla="*/ 2063 h 2969"/>
                <a:gd name="T18" fmla="*/ 1749 w 2817"/>
                <a:gd name="T19" fmla="*/ 1808 h 2969"/>
                <a:gd name="T20" fmla="*/ 1331 w 2817"/>
                <a:gd name="T21" fmla="*/ 1390 h 2969"/>
                <a:gd name="T22" fmla="*/ 1307 w 2817"/>
                <a:gd name="T23" fmla="*/ 1320 h 2969"/>
                <a:gd name="T24" fmla="*/ 1121 w 2817"/>
                <a:gd name="T25" fmla="*/ 1134 h 2969"/>
                <a:gd name="T26" fmla="*/ 936 w 2817"/>
                <a:gd name="T27" fmla="*/ 879 h 2969"/>
                <a:gd name="T28" fmla="*/ 820 w 2817"/>
                <a:gd name="T29" fmla="*/ 786 h 2969"/>
                <a:gd name="T30" fmla="*/ 703 w 2817"/>
                <a:gd name="T31" fmla="*/ 670 h 2969"/>
                <a:gd name="T32" fmla="*/ 425 w 2817"/>
                <a:gd name="T33" fmla="*/ 368 h 2969"/>
                <a:gd name="T34" fmla="*/ 332 w 2817"/>
                <a:gd name="T35" fmla="*/ 251 h 2969"/>
                <a:gd name="T36" fmla="*/ 262 w 2817"/>
                <a:gd name="T37" fmla="*/ 228 h 2969"/>
                <a:gd name="T38" fmla="*/ 146 w 2817"/>
                <a:gd name="T39" fmla="*/ 135 h 2969"/>
                <a:gd name="T40" fmla="*/ 30 w 2817"/>
                <a:gd name="T41" fmla="*/ 42 h 2969"/>
                <a:gd name="T42" fmla="*/ 285 w 2817"/>
                <a:gd name="T43" fmla="*/ 19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7" h="2969">
                  <a:moveTo>
                    <a:pt x="2817" y="2969"/>
                  </a:moveTo>
                  <a:cubicBezTo>
                    <a:pt x="2809" y="2946"/>
                    <a:pt x="2807" y="2920"/>
                    <a:pt x="2794" y="2899"/>
                  </a:cubicBezTo>
                  <a:cubicBezTo>
                    <a:pt x="2783" y="2880"/>
                    <a:pt x="2761" y="2870"/>
                    <a:pt x="2747" y="2853"/>
                  </a:cubicBezTo>
                  <a:cubicBezTo>
                    <a:pt x="2730" y="2831"/>
                    <a:pt x="2713" y="2808"/>
                    <a:pt x="2701" y="2783"/>
                  </a:cubicBezTo>
                  <a:cubicBezTo>
                    <a:pt x="2690" y="2761"/>
                    <a:pt x="2691" y="2734"/>
                    <a:pt x="2678" y="2713"/>
                  </a:cubicBezTo>
                  <a:cubicBezTo>
                    <a:pt x="2667" y="2694"/>
                    <a:pt x="2644" y="2684"/>
                    <a:pt x="2631" y="2667"/>
                  </a:cubicBezTo>
                  <a:cubicBezTo>
                    <a:pt x="2550" y="2559"/>
                    <a:pt x="2483" y="2447"/>
                    <a:pt x="2399" y="2342"/>
                  </a:cubicBezTo>
                  <a:cubicBezTo>
                    <a:pt x="2348" y="2279"/>
                    <a:pt x="2351" y="2303"/>
                    <a:pt x="2283" y="2249"/>
                  </a:cubicBezTo>
                  <a:cubicBezTo>
                    <a:pt x="2198" y="2181"/>
                    <a:pt x="2131" y="2097"/>
                    <a:pt x="2027" y="2063"/>
                  </a:cubicBezTo>
                  <a:cubicBezTo>
                    <a:pt x="1916" y="1989"/>
                    <a:pt x="1860" y="1882"/>
                    <a:pt x="1749" y="1808"/>
                  </a:cubicBezTo>
                  <a:cubicBezTo>
                    <a:pt x="1657" y="1671"/>
                    <a:pt x="1474" y="1486"/>
                    <a:pt x="1331" y="1390"/>
                  </a:cubicBezTo>
                  <a:cubicBezTo>
                    <a:pt x="1323" y="1367"/>
                    <a:pt x="1321" y="1340"/>
                    <a:pt x="1307" y="1320"/>
                  </a:cubicBezTo>
                  <a:cubicBezTo>
                    <a:pt x="1258" y="1252"/>
                    <a:pt x="1168" y="1204"/>
                    <a:pt x="1121" y="1134"/>
                  </a:cubicBezTo>
                  <a:cubicBezTo>
                    <a:pt x="1060" y="1042"/>
                    <a:pt x="1004" y="963"/>
                    <a:pt x="936" y="879"/>
                  </a:cubicBezTo>
                  <a:cubicBezTo>
                    <a:pt x="875" y="803"/>
                    <a:pt x="900" y="856"/>
                    <a:pt x="820" y="786"/>
                  </a:cubicBezTo>
                  <a:cubicBezTo>
                    <a:pt x="779" y="750"/>
                    <a:pt x="703" y="670"/>
                    <a:pt x="703" y="670"/>
                  </a:cubicBezTo>
                  <a:cubicBezTo>
                    <a:pt x="658" y="534"/>
                    <a:pt x="532" y="454"/>
                    <a:pt x="425" y="368"/>
                  </a:cubicBezTo>
                  <a:cubicBezTo>
                    <a:pt x="386" y="337"/>
                    <a:pt x="371" y="282"/>
                    <a:pt x="332" y="251"/>
                  </a:cubicBezTo>
                  <a:cubicBezTo>
                    <a:pt x="313" y="236"/>
                    <a:pt x="284" y="239"/>
                    <a:pt x="262" y="228"/>
                  </a:cubicBezTo>
                  <a:cubicBezTo>
                    <a:pt x="161" y="178"/>
                    <a:pt x="221" y="195"/>
                    <a:pt x="146" y="135"/>
                  </a:cubicBezTo>
                  <a:cubicBezTo>
                    <a:pt x="0" y="18"/>
                    <a:pt x="141" y="156"/>
                    <a:pt x="30" y="42"/>
                  </a:cubicBezTo>
                  <a:cubicBezTo>
                    <a:pt x="159" y="0"/>
                    <a:pt x="75" y="19"/>
                    <a:pt x="285" y="19"/>
                  </a:cubicBezTo>
                </a:path>
              </a:pathLst>
            </a:custGeom>
            <a:noFill/>
            <a:ln w="508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1320" y="6120"/>
              <a:ext cx="1560" cy="72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He went thataway!</a:t>
              </a:r>
              <a:endParaRPr lang="en-US">
                <a:latin typeface="Arial" charset="0"/>
              </a:endParaRP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9240" y="7020"/>
              <a:ext cx="1560" cy="72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Are we there yet?</a:t>
              </a:r>
              <a:endParaRPr lang="en-US">
                <a:latin typeface="Arial" charset="0"/>
              </a:endParaRPr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8106" y="4227"/>
              <a:ext cx="6387" cy="5828"/>
            </a:xfrm>
            <a:custGeom>
              <a:avLst/>
              <a:gdLst>
                <a:gd name="T0" fmla="*/ 6387 w 6387"/>
                <a:gd name="T1" fmla="*/ 1696 h 5828"/>
                <a:gd name="T2" fmla="*/ 6224 w 6387"/>
                <a:gd name="T3" fmla="*/ 1765 h 5828"/>
                <a:gd name="T4" fmla="*/ 6201 w 6387"/>
                <a:gd name="T5" fmla="*/ 1905 h 5828"/>
                <a:gd name="T6" fmla="*/ 6108 w 6387"/>
                <a:gd name="T7" fmla="*/ 2648 h 5828"/>
                <a:gd name="T8" fmla="*/ 5899 w 6387"/>
                <a:gd name="T9" fmla="*/ 3484 h 5828"/>
                <a:gd name="T10" fmla="*/ 5760 w 6387"/>
                <a:gd name="T11" fmla="*/ 3856 h 5828"/>
                <a:gd name="T12" fmla="*/ 5644 w 6387"/>
                <a:gd name="T13" fmla="*/ 4320 h 5828"/>
                <a:gd name="T14" fmla="*/ 5574 w 6387"/>
                <a:gd name="T15" fmla="*/ 4576 h 5828"/>
                <a:gd name="T16" fmla="*/ 5342 w 6387"/>
                <a:gd name="T17" fmla="*/ 4854 h 5828"/>
                <a:gd name="T18" fmla="*/ 5156 w 6387"/>
                <a:gd name="T19" fmla="*/ 5017 h 5828"/>
                <a:gd name="T20" fmla="*/ 4808 w 6387"/>
                <a:gd name="T21" fmla="*/ 5156 h 5828"/>
                <a:gd name="T22" fmla="*/ 4459 w 6387"/>
                <a:gd name="T23" fmla="*/ 5296 h 5828"/>
                <a:gd name="T24" fmla="*/ 4320 w 6387"/>
                <a:gd name="T25" fmla="*/ 5342 h 5828"/>
                <a:gd name="T26" fmla="*/ 4088 w 6387"/>
                <a:gd name="T27" fmla="*/ 5365 h 5828"/>
                <a:gd name="T28" fmla="*/ 3716 w 6387"/>
                <a:gd name="T29" fmla="*/ 5505 h 5828"/>
                <a:gd name="T30" fmla="*/ 3577 w 6387"/>
                <a:gd name="T31" fmla="*/ 5551 h 5828"/>
                <a:gd name="T32" fmla="*/ 3507 w 6387"/>
                <a:gd name="T33" fmla="*/ 5574 h 5828"/>
                <a:gd name="T34" fmla="*/ 3368 w 6387"/>
                <a:gd name="T35" fmla="*/ 5644 h 5828"/>
                <a:gd name="T36" fmla="*/ 3298 w 6387"/>
                <a:gd name="T37" fmla="*/ 5690 h 5828"/>
                <a:gd name="T38" fmla="*/ 3159 w 6387"/>
                <a:gd name="T39" fmla="*/ 5737 h 5828"/>
                <a:gd name="T40" fmla="*/ 3089 w 6387"/>
                <a:gd name="T41" fmla="*/ 5760 h 5828"/>
                <a:gd name="T42" fmla="*/ 2415 w 6387"/>
                <a:gd name="T43" fmla="*/ 5644 h 5828"/>
                <a:gd name="T44" fmla="*/ 2322 w 6387"/>
                <a:gd name="T45" fmla="*/ 5528 h 5828"/>
                <a:gd name="T46" fmla="*/ 2299 w 6387"/>
                <a:gd name="T47" fmla="*/ 5458 h 5828"/>
                <a:gd name="T48" fmla="*/ 2160 w 6387"/>
                <a:gd name="T49" fmla="*/ 5272 h 5828"/>
                <a:gd name="T50" fmla="*/ 2137 w 6387"/>
                <a:gd name="T51" fmla="*/ 5179 h 5828"/>
                <a:gd name="T52" fmla="*/ 2090 w 6387"/>
                <a:gd name="T53" fmla="*/ 5133 h 5828"/>
                <a:gd name="T54" fmla="*/ 1881 w 6387"/>
                <a:gd name="T55" fmla="*/ 4622 h 5828"/>
                <a:gd name="T56" fmla="*/ 1858 w 6387"/>
                <a:gd name="T57" fmla="*/ 4552 h 5828"/>
                <a:gd name="T58" fmla="*/ 1765 w 6387"/>
                <a:gd name="T59" fmla="*/ 4459 h 5828"/>
                <a:gd name="T60" fmla="*/ 1602 w 6387"/>
                <a:gd name="T61" fmla="*/ 4204 h 5828"/>
                <a:gd name="T62" fmla="*/ 1509 w 6387"/>
                <a:gd name="T63" fmla="*/ 4018 h 5828"/>
                <a:gd name="T64" fmla="*/ 1440 w 6387"/>
                <a:gd name="T65" fmla="*/ 3972 h 5828"/>
                <a:gd name="T66" fmla="*/ 1417 w 6387"/>
                <a:gd name="T67" fmla="*/ 3902 h 5828"/>
                <a:gd name="T68" fmla="*/ 1231 w 6387"/>
                <a:gd name="T69" fmla="*/ 3716 h 5828"/>
                <a:gd name="T70" fmla="*/ 1184 w 6387"/>
                <a:gd name="T71" fmla="*/ 3647 h 5828"/>
                <a:gd name="T72" fmla="*/ 1115 w 6387"/>
                <a:gd name="T73" fmla="*/ 3623 h 5828"/>
                <a:gd name="T74" fmla="*/ 1045 w 6387"/>
                <a:gd name="T75" fmla="*/ 3507 h 5828"/>
                <a:gd name="T76" fmla="*/ 952 w 6387"/>
                <a:gd name="T77" fmla="*/ 3391 h 5828"/>
                <a:gd name="T78" fmla="*/ 859 w 6387"/>
                <a:gd name="T79" fmla="*/ 3275 h 5828"/>
                <a:gd name="T80" fmla="*/ 789 w 6387"/>
                <a:gd name="T81" fmla="*/ 3159 h 5828"/>
                <a:gd name="T82" fmla="*/ 766 w 6387"/>
                <a:gd name="T83" fmla="*/ 3089 h 5828"/>
                <a:gd name="T84" fmla="*/ 604 w 6387"/>
                <a:gd name="T85" fmla="*/ 2927 h 5828"/>
                <a:gd name="T86" fmla="*/ 557 w 6387"/>
                <a:gd name="T87" fmla="*/ 2857 h 5828"/>
                <a:gd name="T88" fmla="*/ 464 w 6387"/>
                <a:gd name="T89" fmla="*/ 2764 h 5828"/>
                <a:gd name="T90" fmla="*/ 348 w 6387"/>
                <a:gd name="T91" fmla="*/ 2578 h 5828"/>
                <a:gd name="T92" fmla="*/ 255 w 6387"/>
                <a:gd name="T93" fmla="*/ 2462 h 5828"/>
                <a:gd name="T94" fmla="*/ 232 w 6387"/>
                <a:gd name="T95" fmla="*/ 2392 h 5828"/>
                <a:gd name="T96" fmla="*/ 139 w 6387"/>
                <a:gd name="T97" fmla="*/ 2253 h 5828"/>
                <a:gd name="T98" fmla="*/ 93 w 6387"/>
                <a:gd name="T99" fmla="*/ 2114 h 5828"/>
                <a:gd name="T100" fmla="*/ 46 w 6387"/>
                <a:gd name="T101" fmla="*/ 1579 h 5828"/>
                <a:gd name="T102" fmla="*/ 139 w 6387"/>
                <a:gd name="T103" fmla="*/ 813 h 5828"/>
                <a:gd name="T104" fmla="*/ 186 w 6387"/>
                <a:gd name="T105" fmla="*/ 650 h 5828"/>
                <a:gd name="T106" fmla="*/ 325 w 6387"/>
                <a:gd name="T107" fmla="*/ 441 h 5828"/>
                <a:gd name="T108" fmla="*/ 395 w 6387"/>
                <a:gd name="T109" fmla="*/ 325 h 5828"/>
                <a:gd name="T110" fmla="*/ 488 w 6387"/>
                <a:gd name="T111" fmla="*/ 139 h 5828"/>
                <a:gd name="T112" fmla="*/ 557 w 6387"/>
                <a:gd name="T113" fmla="*/ 93 h 5828"/>
                <a:gd name="T114" fmla="*/ 650 w 6387"/>
                <a:gd name="T115" fmla="*/ 0 h 5828"/>
                <a:gd name="T116" fmla="*/ 348 w 6387"/>
                <a:gd name="T117" fmla="*/ 0 h 5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87" h="5828">
                  <a:moveTo>
                    <a:pt x="6387" y="1696"/>
                  </a:moveTo>
                  <a:cubicBezTo>
                    <a:pt x="6352" y="1705"/>
                    <a:pt x="6247" y="1720"/>
                    <a:pt x="6224" y="1765"/>
                  </a:cubicBezTo>
                  <a:cubicBezTo>
                    <a:pt x="6203" y="1807"/>
                    <a:pt x="6209" y="1858"/>
                    <a:pt x="6201" y="1905"/>
                  </a:cubicBezTo>
                  <a:cubicBezTo>
                    <a:pt x="6197" y="2007"/>
                    <a:pt x="6271" y="2485"/>
                    <a:pt x="6108" y="2648"/>
                  </a:cubicBezTo>
                  <a:cubicBezTo>
                    <a:pt x="6039" y="2927"/>
                    <a:pt x="5981" y="3209"/>
                    <a:pt x="5899" y="3484"/>
                  </a:cubicBezTo>
                  <a:cubicBezTo>
                    <a:pt x="5861" y="3612"/>
                    <a:pt x="5796" y="3729"/>
                    <a:pt x="5760" y="3856"/>
                  </a:cubicBezTo>
                  <a:cubicBezTo>
                    <a:pt x="5717" y="4009"/>
                    <a:pt x="5683" y="4166"/>
                    <a:pt x="5644" y="4320"/>
                  </a:cubicBezTo>
                  <a:cubicBezTo>
                    <a:pt x="5624" y="4400"/>
                    <a:pt x="5606" y="4502"/>
                    <a:pt x="5574" y="4576"/>
                  </a:cubicBezTo>
                  <a:cubicBezTo>
                    <a:pt x="5537" y="4664"/>
                    <a:pt x="5403" y="4781"/>
                    <a:pt x="5342" y="4854"/>
                  </a:cubicBezTo>
                  <a:cubicBezTo>
                    <a:pt x="5272" y="4938"/>
                    <a:pt x="5269" y="4980"/>
                    <a:pt x="5156" y="5017"/>
                  </a:cubicBezTo>
                  <a:cubicBezTo>
                    <a:pt x="5064" y="5107"/>
                    <a:pt x="4927" y="5116"/>
                    <a:pt x="4808" y="5156"/>
                  </a:cubicBezTo>
                  <a:cubicBezTo>
                    <a:pt x="4702" y="5227"/>
                    <a:pt x="4579" y="5256"/>
                    <a:pt x="4459" y="5296"/>
                  </a:cubicBezTo>
                  <a:cubicBezTo>
                    <a:pt x="4413" y="5312"/>
                    <a:pt x="4369" y="5337"/>
                    <a:pt x="4320" y="5342"/>
                  </a:cubicBezTo>
                  <a:cubicBezTo>
                    <a:pt x="4243" y="5350"/>
                    <a:pt x="4165" y="5357"/>
                    <a:pt x="4088" y="5365"/>
                  </a:cubicBezTo>
                  <a:cubicBezTo>
                    <a:pt x="3953" y="5398"/>
                    <a:pt x="3847" y="5461"/>
                    <a:pt x="3716" y="5505"/>
                  </a:cubicBezTo>
                  <a:cubicBezTo>
                    <a:pt x="3670" y="5520"/>
                    <a:pt x="3623" y="5536"/>
                    <a:pt x="3577" y="5551"/>
                  </a:cubicBezTo>
                  <a:cubicBezTo>
                    <a:pt x="3554" y="5559"/>
                    <a:pt x="3507" y="5574"/>
                    <a:pt x="3507" y="5574"/>
                  </a:cubicBezTo>
                  <a:cubicBezTo>
                    <a:pt x="3413" y="5668"/>
                    <a:pt x="3516" y="5581"/>
                    <a:pt x="3368" y="5644"/>
                  </a:cubicBezTo>
                  <a:cubicBezTo>
                    <a:pt x="3342" y="5655"/>
                    <a:pt x="3324" y="5679"/>
                    <a:pt x="3298" y="5690"/>
                  </a:cubicBezTo>
                  <a:cubicBezTo>
                    <a:pt x="3253" y="5710"/>
                    <a:pt x="3205" y="5721"/>
                    <a:pt x="3159" y="5737"/>
                  </a:cubicBezTo>
                  <a:cubicBezTo>
                    <a:pt x="3136" y="5745"/>
                    <a:pt x="3089" y="5760"/>
                    <a:pt x="3089" y="5760"/>
                  </a:cubicBezTo>
                  <a:cubicBezTo>
                    <a:pt x="2385" y="5731"/>
                    <a:pt x="2695" y="5828"/>
                    <a:pt x="2415" y="5644"/>
                  </a:cubicBezTo>
                  <a:cubicBezTo>
                    <a:pt x="2357" y="5468"/>
                    <a:pt x="2442" y="5678"/>
                    <a:pt x="2322" y="5528"/>
                  </a:cubicBezTo>
                  <a:cubicBezTo>
                    <a:pt x="2307" y="5509"/>
                    <a:pt x="2310" y="5480"/>
                    <a:pt x="2299" y="5458"/>
                  </a:cubicBezTo>
                  <a:cubicBezTo>
                    <a:pt x="2265" y="5388"/>
                    <a:pt x="2203" y="5337"/>
                    <a:pt x="2160" y="5272"/>
                  </a:cubicBezTo>
                  <a:cubicBezTo>
                    <a:pt x="2152" y="5241"/>
                    <a:pt x="2151" y="5208"/>
                    <a:pt x="2137" y="5179"/>
                  </a:cubicBezTo>
                  <a:cubicBezTo>
                    <a:pt x="2127" y="5159"/>
                    <a:pt x="2100" y="5153"/>
                    <a:pt x="2090" y="5133"/>
                  </a:cubicBezTo>
                  <a:cubicBezTo>
                    <a:pt x="2001" y="4955"/>
                    <a:pt x="2036" y="4773"/>
                    <a:pt x="1881" y="4622"/>
                  </a:cubicBezTo>
                  <a:cubicBezTo>
                    <a:pt x="1873" y="4599"/>
                    <a:pt x="1872" y="4572"/>
                    <a:pt x="1858" y="4552"/>
                  </a:cubicBezTo>
                  <a:cubicBezTo>
                    <a:pt x="1833" y="4516"/>
                    <a:pt x="1765" y="4459"/>
                    <a:pt x="1765" y="4459"/>
                  </a:cubicBezTo>
                  <a:cubicBezTo>
                    <a:pt x="1731" y="4358"/>
                    <a:pt x="1677" y="4277"/>
                    <a:pt x="1602" y="4204"/>
                  </a:cubicBezTo>
                  <a:cubicBezTo>
                    <a:pt x="1565" y="4092"/>
                    <a:pt x="1583" y="4078"/>
                    <a:pt x="1509" y="4018"/>
                  </a:cubicBezTo>
                  <a:cubicBezTo>
                    <a:pt x="1487" y="4001"/>
                    <a:pt x="1463" y="3987"/>
                    <a:pt x="1440" y="3972"/>
                  </a:cubicBezTo>
                  <a:cubicBezTo>
                    <a:pt x="1432" y="3949"/>
                    <a:pt x="1431" y="3922"/>
                    <a:pt x="1417" y="3902"/>
                  </a:cubicBezTo>
                  <a:cubicBezTo>
                    <a:pt x="1367" y="3832"/>
                    <a:pt x="1280" y="3787"/>
                    <a:pt x="1231" y="3716"/>
                  </a:cubicBezTo>
                  <a:cubicBezTo>
                    <a:pt x="1215" y="3693"/>
                    <a:pt x="1206" y="3664"/>
                    <a:pt x="1184" y="3647"/>
                  </a:cubicBezTo>
                  <a:cubicBezTo>
                    <a:pt x="1165" y="3632"/>
                    <a:pt x="1138" y="3631"/>
                    <a:pt x="1115" y="3623"/>
                  </a:cubicBezTo>
                  <a:cubicBezTo>
                    <a:pt x="1024" y="3534"/>
                    <a:pt x="1104" y="3627"/>
                    <a:pt x="1045" y="3507"/>
                  </a:cubicBezTo>
                  <a:cubicBezTo>
                    <a:pt x="998" y="3412"/>
                    <a:pt x="1009" y="3463"/>
                    <a:pt x="952" y="3391"/>
                  </a:cubicBezTo>
                  <a:cubicBezTo>
                    <a:pt x="839" y="3249"/>
                    <a:pt x="969" y="3383"/>
                    <a:pt x="859" y="3275"/>
                  </a:cubicBezTo>
                  <a:cubicBezTo>
                    <a:pt x="794" y="3076"/>
                    <a:pt x="885" y="3318"/>
                    <a:pt x="789" y="3159"/>
                  </a:cubicBezTo>
                  <a:cubicBezTo>
                    <a:pt x="776" y="3138"/>
                    <a:pt x="777" y="3111"/>
                    <a:pt x="766" y="3089"/>
                  </a:cubicBezTo>
                  <a:cubicBezTo>
                    <a:pt x="728" y="3012"/>
                    <a:pt x="673" y="2973"/>
                    <a:pt x="604" y="2927"/>
                  </a:cubicBezTo>
                  <a:cubicBezTo>
                    <a:pt x="588" y="2904"/>
                    <a:pt x="575" y="2878"/>
                    <a:pt x="557" y="2857"/>
                  </a:cubicBezTo>
                  <a:cubicBezTo>
                    <a:pt x="528" y="2824"/>
                    <a:pt x="464" y="2764"/>
                    <a:pt x="464" y="2764"/>
                  </a:cubicBezTo>
                  <a:cubicBezTo>
                    <a:pt x="437" y="2682"/>
                    <a:pt x="400" y="2643"/>
                    <a:pt x="348" y="2578"/>
                  </a:cubicBezTo>
                  <a:cubicBezTo>
                    <a:pt x="235" y="2436"/>
                    <a:pt x="365" y="2570"/>
                    <a:pt x="255" y="2462"/>
                  </a:cubicBezTo>
                  <a:cubicBezTo>
                    <a:pt x="247" y="2439"/>
                    <a:pt x="244" y="2413"/>
                    <a:pt x="232" y="2392"/>
                  </a:cubicBezTo>
                  <a:cubicBezTo>
                    <a:pt x="205" y="2343"/>
                    <a:pt x="139" y="2253"/>
                    <a:pt x="139" y="2253"/>
                  </a:cubicBezTo>
                  <a:cubicBezTo>
                    <a:pt x="124" y="2207"/>
                    <a:pt x="108" y="2160"/>
                    <a:pt x="93" y="2114"/>
                  </a:cubicBezTo>
                  <a:cubicBezTo>
                    <a:pt x="37" y="1944"/>
                    <a:pt x="102" y="1749"/>
                    <a:pt x="46" y="1579"/>
                  </a:cubicBezTo>
                  <a:cubicBezTo>
                    <a:pt x="54" y="1365"/>
                    <a:pt x="0" y="1025"/>
                    <a:pt x="139" y="813"/>
                  </a:cubicBezTo>
                  <a:cubicBezTo>
                    <a:pt x="146" y="786"/>
                    <a:pt x="169" y="681"/>
                    <a:pt x="186" y="650"/>
                  </a:cubicBezTo>
                  <a:cubicBezTo>
                    <a:pt x="227" y="577"/>
                    <a:pt x="299" y="520"/>
                    <a:pt x="325" y="441"/>
                  </a:cubicBezTo>
                  <a:cubicBezTo>
                    <a:pt x="355" y="351"/>
                    <a:pt x="331" y="389"/>
                    <a:pt x="395" y="325"/>
                  </a:cubicBezTo>
                  <a:cubicBezTo>
                    <a:pt x="432" y="213"/>
                    <a:pt x="414" y="199"/>
                    <a:pt x="488" y="139"/>
                  </a:cubicBezTo>
                  <a:cubicBezTo>
                    <a:pt x="510" y="122"/>
                    <a:pt x="536" y="111"/>
                    <a:pt x="557" y="93"/>
                  </a:cubicBezTo>
                  <a:cubicBezTo>
                    <a:pt x="590" y="64"/>
                    <a:pt x="650" y="0"/>
                    <a:pt x="650" y="0"/>
                  </a:cubicBezTo>
                  <a:cubicBezTo>
                    <a:pt x="650" y="0"/>
                    <a:pt x="449" y="0"/>
                    <a:pt x="348" y="0"/>
                  </a:cubicBezTo>
                </a:path>
              </a:pathLst>
            </a:custGeom>
            <a:noFill/>
            <a:ln w="508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2040" y="9720"/>
              <a:ext cx="1560" cy="90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How did we end up over here?</a:t>
              </a:r>
              <a:endParaRPr lang="en-US">
                <a:latin typeface="Arial" charset="0"/>
              </a:endParaRPr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13560" y="9180"/>
              <a:ext cx="1560" cy="72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It really is round!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28600" y="15240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04800" y="1524000"/>
            <a:ext cx="3124200" cy="1741488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Sailed for Spain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Sailed from 1519-1522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Part of his crew was 1</a:t>
            </a:r>
            <a:r>
              <a:rPr lang="en-US" baseline="30000">
                <a:latin typeface="Arial" charset="0"/>
              </a:rPr>
              <a:t>st</a:t>
            </a:r>
            <a:r>
              <a:rPr lang="en-US">
                <a:latin typeface="Arial" charset="0"/>
              </a:rPr>
              <a:t> to circle the earth. (circumnavigate)</a:t>
            </a:r>
          </a:p>
        </p:txBody>
      </p:sp>
    </p:spTree>
    <p:extLst>
      <p:ext uri="{BB962C8B-B14F-4D97-AF65-F5344CB8AC3E}">
        <p14:creationId xmlns:p14="http://schemas.microsoft.com/office/powerpoint/2010/main" val="3018672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Dias</vt:lpstr>
      <vt:lpstr>Columbus</vt:lpstr>
      <vt:lpstr>PowerPoint Presentation</vt:lpstr>
      <vt:lpstr>Pizarro</vt:lpstr>
      <vt:lpstr>Magellan</vt:lpstr>
    </vt:vector>
  </TitlesOfParts>
  <Company>Cypress Fairbanks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2012-12-07T14:14:29Z</dcterms:created>
  <dcterms:modified xsi:type="dcterms:W3CDTF">2012-12-07T14:15:21Z</dcterms:modified>
</cp:coreProperties>
</file>