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3BC864-9A97-45CF-ACDB-6CC32055FC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0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04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C79A3-7514-4D83-98EE-82DBCFFE1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2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66814-277C-4CD2-AA0C-C29B1172F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FB432-B034-4A10-A8BA-A30637376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9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6DA1B-CEB8-4640-821E-536EDA490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05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DC34C-2F2F-476B-AAE5-1B4668B91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7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580A7-4BE1-4C61-91F9-27A29C0E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7C02C-E79A-4E5D-BB2F-E9AB49865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2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C3721-85B7-4683-887A-EC7E4BD0D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7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D162F-74D7-4675-BB72-C3352674B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21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D47AC-8F7D-4E14-8133-725D264D9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7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B3C3B4E-A559-41D9-8C54-09D37D7795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0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gyrc8fnI-6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736725"/>
          </a:xfrm>
        </p:spPr>
        <p:txBody>
          <a:bodyPr/>
          <a:lstStyle/>
          <a:p>
            <a:r>
              <a:rPr lang="en-US" altLang="en-US"/>
              <a:t>Hitler and the Rise of Nazi Germany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2053" name="Picture 5" descr="hitler%20spy%20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1780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Hitler’s Third Reich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495800"/>
          </a:xfrm>
        </p:spPr>
        <p:txBody>
          <a:bodyPr/>
          <a:lstStyle/>
          <a:p>
            <a:r>
              <a:rPr lang="en-US" altLang="en-US"/>
              <a:t>Hitler ruled Germany as totalitarian state meaning the Nazi’s controlled all areas of German life – From </a:t>
            </a:r>
            <a:r>
              <a:rPr lang="en-US" altLang="en-US" u="sng"/>
              <a:t>government to religion to schools.</a:t>
            </a:r>
            <a:r>
              <a:rPr lang="en-US" altLang="en-US"/>
              <a:t> Elite, black-uniformed </a:t>
            </a:r>
            <a:r>
              <a:rPr lang="en-US" altLang="en-US" u="sng"/>
              <a:t>SS </a:t>
            </a:r>
            <a:r>
              <a:rPr lang="en-US" altLang="en-US"/>
              <a:t>troops </a:t>
            </a:r>
            <a:r>
              <a:rPr lang="en-US" altLang="en-US" u="sng"/>
              <a:t>enforced Hitler’s will.</a:t>
            </a:r>
            <a:r>
              <a:rPr lang="en-US" altLang="en-US"/>
              <a:t> His secret police, the </a:t>
            </a:r>
            <a:r>
              <a:rPr lang="en-US" altLang="en-US" u="sng"/>
              <a:t>Gestapo </a:t>
            </a:r>
            <a:r>
              <a:rPr lang="en-US" altLang="en-US"/>
              <a:t>got rid of opposition. </a:t>
            </a:r>
          </a:p>
        </p:txBody>
      </p:sp>
      <p:pic>
        <p:nvPicPr>
          <p:cNvPr id="52229" name="Picture 5" descr="Third%20Reich%20-%20Hitler%20w%20Battal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86226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733800" y="762000"/>
            <a:ext cx="2708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hlinkClick r:id="rId2"/>
              </a:rPr>
              <a:t>Hitler Speaking</a:t>
            </a:r>
            <a:endParaRPr lang="en-US" altLang="en-US"/>
          </a:p>
        </p:txBody>
      </p:sp>
      <p:pic>
        <p:nvPicPr>
          <p:cNvPr id="56326" name="Picture 6" descr="Image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447800"/>
            <a:ext cx="30003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828800" y="5486400"/>
            <a:ext cx="5638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What do you notice about Hitler’s public speaking?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How did people react when he spoke?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en-US" altLang="en-US"/>
              <a:t>Hitler began to rearm Germany, which helped the </a:t>
            </a:r>
            <a:r>
              <a:rPr lang="en-US" altLang="en-US" u="sng"/>
              <a:t>unemployment,</a:t>
            </a:r>
            <a:r>
              <a:rPr lang="en-US" altLang="en-US"/>
              <a:t> but it was in violation of the </a:t>
            </a:r>
            <a:r>
              <a:rPr lang="en-US" altLang="en-US" u="sng"/>
              <a:t>Treaty of Versailles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7620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How do you think the other countries in Europe are going to react?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What do you think Hitler is preparing for?</a:t>
            </a:r>
          </a:p>
        </p:txBody>
      </p:sp>
      <p:pic>
        <p:nvPicPr>
          <p:cNvPr id="53254" name="Picture 6" descr="95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36245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200400"/>
          </a:xfrm>
        </p:spPr>
        <p:txBody>
          <a:bodyPr/>
          <a:lstStyle/>
          <a:p>
            <a:r>
              <a:rPr lang="en-US" altLang="en-US"/>
              <a:t>The Nazis used indoctrinated German youth with </a:t>
            </a:r>
            <a:r>
              <a:rPr lang="en-US" altLang="en-US" u="sng"/>
              <a:t>racist ideology, </a:t>
            </a:r>
            <a:r>
              <a:rPr lang="en-US" altLang="en-US"/>
              <a:t> and urged young people to </a:t>
            </a:r>
            <a:r>
              <a:rPr lang="en-US" altLang="en-US" u="sng"/>
              <a:t>destroy their “enemies” </a:t>
            </a:r>
            <a:r>
              <a:rPr lang="en-US" altLang="en-US"/>
              <a:t> “Hitler’s Youth” pledged absolute loyalty to </a:t>
            </a:r>
            <a:r>
              <a:rPr lang="en-US" altLang="en-US" u="sng"/>
              <a:t>Germany and undertook physical fitness programs to prepare for war.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54277" name="Picture 5" descr="hitler-you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Struggles of the Weimer Republic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November 1918, Kaiser William of Germany abdicated because </a:t>
            </a:r>
            <a:r>
              <a:rPr lang="en-US" altLang="en-US" u="sng"/>
              <a:t>he feared revolution</a:t>
            </a:r>
            <a:r>
              <a:rPr lang="en-US" altLang="en-US"/>
              <a:t>. A moderate group took power and signed the </a:t>
            </a:r>
            <a:r>
              <a:rPr lang="en-US" altLang="en-US" u="sng"/>
              <a:t>Treaty of Versailles </a:t>
            </a:r>
            <a:r>
              <a:rPr lang="en-US" altLang="en-US"/>
              <a:t>ending World War I.  They created a democratic republic which because known as the Weimer Republic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Weimar government faced many problems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33800"/>
          </a:xfrm>
        </p:spPr>
        <p:txBody>
          <a:bodyPr/>
          <a:lstStyle/>
          <a:p>
            <a:r>
              <a:rPr lang="en-US" altLang="en-US"/>
              <a:t>Political Unrest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Many Germans blamed Weimar for signing the Treaty of </a:t>
            </a:r>
            <a:r>
              <a:rPr lang="en-US" altLang="en-US" u="sng"/>
              <a:t>Versailles.</a:t>
            </a: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 altLang="en-US"/>
              <a:t>Inflation.  In order to pay the </a:t>
            </a:r>
            <a:r>
              <a:rPr lang="en-US" altLang="en-US" u="sng"/>
              <a:t>reparation </a:t>
            </a:r>
            <a:r>
              <a:rPr lang="en-US" altLang="en-US"/>
              <a:t>payments the Weimar government printed huge amounts of marks, paper money.  The mark because </a:t>
            </a:r>
            <a:r>
              <a:rPr lang="en-US" altLang="en-US" u="sng"/>
              <a:t>worthless</a:t>
            </a:r>
            <a:r>
              <a:rPr lang="en-US" altLang="en-US"/>
              <a:t>.  1924, The U.S. stepped in to help Germany with the </a:t>
            </a:r>
            <a:r>
              <a:rPr lang="en-US" altLang="en-US" u="sng"/>
              <a:t>Dawes Plan</a:t>
            </a:r>
            <a:r>
              <a:rPr lang="en-US" altLang="en-US"/>
              <a:t>, in which reparation payments were reduced, France </a:t>
            </a:r>
            <a:r>
              <a:rPr lang="en-US" altLang="en-US" u="sng"/>
              <a:t>withdrew forces from the Rhine </a:t>
            </a:r>
            <a:r>
              <a:rPr lang="en-US" altLang="en-US"/>
              <a:t>and American loans helped</a:t>
            </a:r>
            <a:r>
              <a:rPr lang="en-US" altLang="en-US" u="sng"/>
              <a:t> with the economy.</a:t>
            </a:r>
          </a:p>
        </p:txBody>
      </p:sp>
      <p:pic>
        <p:nvPicPr>
          <p:cNvPr id="47109" name="Picture 5" descr="GermanyP175-10Reichsmark-1924_f-donatedmj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43434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en-US" altLang="en-US"/>
              <a:t>Because of the Dawes Palm, Germany begain to prosper until the American’s called in their loans because of the </a:t>
            </a:r>
            <a:r>
              <a:rPr lang="en-US" altLang="en-US" u="sng"/>
              <a:t>stock market crash/Depression</a:t>
            </a:r>
          </a:p>
          <a:p>
            <a:endParaRPr lang="en-US" altLang="en-US" u="sng"/>
          </a:p>
          <a:p>
            <a:r>
              <a:rPr lang="en-US" altLang="en-US" u="sng"/>
              <a:t>Adolf Hitler </a:t>
            </a:r>
            <a:r>
              <a:rPr lang="en-US" altLang="en-US"/>
              <a:t>used this time of misery to seize support</a:t>
            </a:r>
          </a:p>
        </p:txBody>
      </p:sp>
      <p:pic>
        <p:nvPicPr>
          <p:cNvPr id="48133" name="Picture 5" descr="070221_CL_Hitler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1923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Adolf Hitler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Born in </a:t>
            </a:r>
            <a:r>
              <a:rPr lang="en-US" altLang="en-US" u="sng"/>
              <a:t>Austria, </a:t>
            </a:r>
            <a:r>
              <a:rPr lang="en-US" altLang="en-US"/>
              <a:t>Hitler fought in the </a:t>
            </a:r>
            <a:r>
              <a:rPr lang="en-US" altLang="en-US" u="sng"/>
              <a:t>German </a:t>
            </a:r>
            <a:r>
              <a:rPr lang="en-US" altLang="en-US"/>
              <a:t>army during </a:t>
            </a:r>
            <a:r>
              <a:rPr lang="en-US" altLang="en-US" u="sng"/>
              <a:t>WWI</a:t>
            </a:r>
            <a:r>
              <a:rPr lang="en-US" altLang="en-US"/>
              <a:t>.  He despised the </a:t>
            </a:r>
            <a:r>
              <a:rPr lang="en-US" altLang="en-US" u="sng"/>
              <a:t>Jews, Serbs, Poles and Weimar Government.</a:t>
            </a:r>
            <a:endParaRPr lang="en-US" altLang="en-US"/>
          </a:p>
        </p:txBody>
      </p:sp>
      <p:pic>
        <p:nvPicPr>
          <p:cNvPr id="49157" name="Picture 5" descr="hi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6463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en-US" altLang="en-US"/>
              <a:t>He wrote </a:t>
            </a:r>
            <a:r>
              <a:rPr lang="en-US" altLang="en-US" u="sng"/>
              <a:t>Mein Kampf</a:t>
            </a:r>
            <a:r>
              <a:rPr lang="en-US" altLang="en-US"/>
              <a:t> while he was in jail for </a:t>
            </a:r>
            <a:r>
              <a:rPr lang="en-US" altLang="en-US" u="sng"/>
              <a:t> trying to overthrow the government.</a:t>
            </a:r>
            <a:endParaRPr lang="en-US" altLang="en-US"/>
          </a:p>
          <a:p>
            <a:pPr lvl="1"/>
            <a:r>
              <a:rPr lang="en-US" altLang="en-US" sz="3200"/>
              <a:t>In the book he wrote </a:t>
            </a:r>
            <a:r>
              <a:rPr lang="en-US" altLang="en-US" sz="3200" u="sng"/>
              <a:t>Nazi goals and ideology Extreme nationalism, racism and anti-Semitism</a:t>
            </a:r>
          </a:p>
          <a:p>
            <a:pPr lvl="1"/>
            <a:r>
              <a:rPr lang="en-US" altLang="en-US" sz="3200"/>
              <a:t>He blamed </a:t>
            </a:r>
            <a:r>
              <a:rPr lang="en-US" altLang="en-US" sz="3200" u="sng"/>
              <a:t>Marxists, Jews and corrupt politicians</a:t>
            </a:r>
            <a:r>
              <a:rPr lang="en-US" altLang="en-US" sz="3200"/>
              <a:t> not the German people for the loss of WWI</a:t>
            </a:r>
          </a:p>
        </p:txBody>
      </p:sp>
      <p:pic>
        <p:nvPicPr>
          <p:cNvPr id="50181" name="Picture 5" descr="mein-kam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1764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en-US" altLang="en-US"/>
              <a:t>Hitler took the title Fuhrer meaning </a:t>
            </a:r>
            <a:r>
              <a:rPr lang="en-US" altLang="en-US" u="sng"/>
              <a:t>strong leader</a:t>
            </a:r>
            <a:endParaRPr lang="en-US" altLang="en-US"/>
          </a:p>
          <a:p>
            <a:pPr lvl="1"/>
            <a:r>
              <a:rPr lang="en-US" altLang="en-US" sz="3200"/>
              <a:t>As Fuhrer, Hitler found enthusiastic followers among </a:t>
            </a:r>
            <a:r>
              <a:rPr lang="en-US" altLang="en-US" sz="3200" u="sng"/>
              <a:t>veterans and lower-middle class</a:t>
            </a:r>
            <a:r>
              <a:rPr lang="en-US" altLang="en-US" sz="3200"/>
              <a:t> who felt frustrated about the future.   </a:t>
            </a:r>
          </a:p>
        </p:txBody>
      </p:sp>
      <p:pic>
        <p:nvPicPr>
          <p:cNvPr id="51205" name="Picture 5" descr="hitler_fuh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6035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lvl="1"/>
            <a:r>
              <a:rPr lang="en-US" altLang="en-US" sz="3200"/>
              <a:t>The Great Depression helped Hitler because </a:t>
            </a:r>
            <a:r>
              <a:rPr lang="en-US" altLang="en-US" sz="3200" u="sng"/>
              <a:t>unemployment rose. He promised to end reparations, create jobs and rearm Germany.</a:t>
            </a:r>
          </a:p>
          <a:p>
            <a:pPr lvl="1">
              <a:buFontTx/>
              <a:buNone/>
            </a:pPr>
            <a:endParaRPr lang="en-US" altLang="en-US" sz="3200" u="sng"/>
          </a:p>
          <a:p>
            <a:pPr lvl="1"/>
            <a:r>
              <a:rPr lang="en-US" altLang="en-US" sz="3200"/>
              <a:t>Hitler gained popularity in the Reichstag, and conservative politicians planned to use him for their own means. Hitler became head of state through </a:t>
            </a:r>
            <a:r>
              <a:rPr lang="en-US" altLang="en-US" sz="3200" u="sng"/>
              <a:t>legal means</a:t>
            </a:r>
            <a:r>
              <a:rPr lang="en-US" altLang="en-US" sz="3200"/>
              <a:t>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36</TotalTime>
  <Words>467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Tahoma</vt:lpstr>
      <vt:lpstr>Times New Roman</vt:lpstr>
      <vt:lpstr>Wingdings</vt:lpstr>
      <vt:lpstr>Slit</vt:lpstr>
      <vt:lpstr>Hitler and the Rise of Nazi Germany</vt:lpstr>
      <vt:lpstr>Struggles of the Weimer Republic</vt:lpstr>
      <vt:lpstr>The Weimar government faced many problems</vt:lpstr>
      <vt:lpstr>PowerPoint Presentation</vt:lpstr>
      <vt:lpstr>PowerPoint Presentation</vt:lpstr>
      <vt:lpstr>Adolf Hitler</vt:lpstr>
      <vt:lpstr>PowerPoint Presentation</vt:lpstr>
      <vt:lpstr>PowerPoint Presentation</vt:lpstr>
      <vt:lpstr>PowerPoint Presentation</vt:lpstr>
      <vt:lpstr>Hitler’s Third Reich</vt:lpstr>
      <vt:lpstr>PowerPoint Presentation</vt:lpstr>
      <vt:lpstr>PowerPoint Presentation</vt:lpstr>
      <vt:lpstr>PowerPoint Presentation</vt:lpstr>
    </vt:vector>
  </TitlesOfParts>
  <Company>Bellmore-Merrick CHSD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 and the Rise of Nazi Germany</dc:title>
  <dc:creator>Administrator</dc:creator>
  <cp:lastModifiedBy>VERONICA OLIVER</cp:lastModifiedBy>
  <cp:revision>9</cp:revision>
  <dcterms:created xsi:type="dcterms:W3CDTF">2010-01-29T12:44:30Z</dcterms:created>
  <dcterms:modified xsi:type="dcterms:W3CDTF">2015-04-13T21:03:49Z</dcterms:modified>
</cp:coreProperties>
</file>