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F5C1-610F-4B31-A386-1F87BC8BEB73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F6FF-BE2E-4CBD-8677-6C1294FA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2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F5C1-610F-4B31-A386-1F87BC8BEB73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F6FF-BE2E-4CBD-8677-6C1294FA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1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F5C1-610F-4B31-A386-1F87BC8BEB73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F6FF-BE2E-4CBD-8677-6C1294FA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58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F5C1-610F-4B31-A386-1F87BC8BEB73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F6FF-BE2E-4CBD-8677-6C1294FA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73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F5C1-610F-4B31-A386-1F87BC8BEB73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F6FF-BE2E-4CBD-8677-6C1294FA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40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F5C1-610F-4B31-A386-1F87BC8BEB73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F6FF-BE2E-4CBD-8677-6C1294FA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0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F5C1-610F-4B31-A386-1F87BC8BEB73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F6FF-BE2E-4CBD-8677-6C1294FA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7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F5C1-610F-4B31-A386-1F87BC8BEB73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F6FF-BE2E-4CBD-8677-6C1294FA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7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F5C1-610F-4B31-A386-1F87BC8BEB73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F6FF-BE2E-4CBD-8677-6C1294FA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3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F5C1-610F-4B31-A386-1F87BC8BEB73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F6FF-BE2E-4CBD-8677-6C1294FA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9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F5C1-610F-4B31-A386-1F87BC8BEB73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F6FF-BE2E-4CBD-8677-6C1294FA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9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F5C1-610F-4B31-A386-1F87BC8BEB73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F6FF-BE2E-4CBD-8677-6C1294FA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F5C1-610F-4B31-A386-1F87BC8BEB73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F6FF-BE2E-4CBD-8677-6C1294FA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3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0DCF5C1-610F-4B31-A386-1F87BC8BEB73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C540F6FF-BE2E-4CBD-8677-6C1294FA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8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0DCF5C1-610F-4B31-A386-1F87BC8BEB73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C540F6FF-BE2E-4CBD-8677-6C1294FA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385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Humans Early Civilization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9800" y="3964781"/>
            <a:ext cx="152400" cy="152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04" y="2315714"/>
            <a:ext cx="11861442" cy="417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Civilizations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364580"/>
            <a:ext cx="12278122" cy="405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37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96" y="205740"/>
            <a:ext cx="11744971" cy="637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7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Humans Life Before Agriculture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9800" y="3964781"/>
            <a:ext cx="152400" cy="152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0" y="2057400"/>
            <a:ext cx="12173890" cy="472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93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Neolithic Revolution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17420"/>
            <a:ext cx="12234780" cy="464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13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Neolithic Revolution 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455069"/>
            <a:ext cx="12151782" cy="419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Neolithic Revolution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218" y="0"/>
            <a:ext cx="8212782" cy="361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68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6180" y="160020"/>
            <a:ext cx="8241030" cy="386334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M. C. Question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631" y="0"/>
            <a:ext cx="731737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8380"/>
            <a:ext cx="12118861" cy="436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7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Heritage of River Valley Civilizations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222" y="2390299"/>
            <a:ext cx="11667868" cy="396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7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31</TotalTime>
  <Words>29</Words>
  <Application>Microsoft Office PowerPoint</Application>
  <PresentationFormat>Widescreen</PresentationFormat>
  <Paragraphs>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Quotable</vt:lpstr>
      <vt:lpstr>Humans Early Civilization</vt:lpstr>
      <vt:lpstr>Humans Life Before Agriculture</vt:lpstr>
      <vt:lpstr>Neolithic Revolution 1</vt:lpstr>
      <vt:lpstr>Neolithic Revolution 2</vt:lpstr>
      <vt:lpstr>Neolithic Revolution</vt:lpstr>
      <vt:lpstr>Civilization</vt:lpstr>
      <vt:lpstr>M. C. Question </vt:lpstr>
      <vt:lpstr>Civilization</vt:lpstr>
      <vt:lpstr>Heritage of River Valley Civilizations </vt:lpstr>
      <vt:lpstr>First Civilizations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Humans Early Civilization</dc:title>
  <dc:creator>Veronica Oliver</dc:creator>
  <cp:lastModifiedBy>VERONICA OLIVER</cp:lastModifiedBy>
  <cp:revision>3</cp:revision>
  <dcterms:created xsi:type="dcterms:W3CDTF">2014-09-03T00:30:55Z</dcterms:created>
  <dcterms:modified xsi:type="dcterms:W3CDTF">2014-09-03T11:55:38Z</dcterms:modified>
</cp:coreProperties>
</file>