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7" r:id="rId4"/>
    <p:sldId id="268" r:id="rId5"/>
    <p:sldId id="259" r:id="rId6"/>
    <p:sldId id="269" r:id="rId7"/>
    <p:sldId id="270" r:id="rId8"/>
    <p:sldId id="271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82D26-B5E6-4E57-9729-855E75A13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416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A782B-85A9-43BE-975D-1BDBC840D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FDATA04\SHRHIG2\SHARED\CRA012\STAFF\FACULTY\2011-2012%20World%20History\2010%20World%20History\Ranch%20Imperialism\Effects%20Imperialism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FF66"/>
                </a:solidFill>
              </a:rPr>
              <a:t>Imperialism in India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Cy-ranch</a:t>
            </a:r>
          </a:p>
        </p:txBody>
      </p:sp>
    </p:spTree>
    <p:extLst>
      <p:ext uri="{BB962C8B-B14F-4D97-AF65-F5344CB8AC3E}">
        <p14:creationId xmlns:p14="http://schemas.microsoft.com/office/powerpoint/2010/main" val="22410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Ottoman Empire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08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Suez Canal</a:t>
            </a:r>
          </a:p>
        </p:txBody>
      </p:sp>
      <p:pic>
        <p:nvPicPr>
          <p:cNvPr id="25603" name="Picture 3" descr="Suez%20Canal%20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19201"/>
            <a:ext cx="3617913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the-suez-canal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1447800"/>
            <a:ext cx="4422775" cy="4876800"/>
          </a:xfrm>
        </p:spPr>
      </p:pic>
    </p:spTree>
    <p:extLst>
      <p:ext uri="{BB962C8B-B14F-4D97-AF65-F5344CB8AC3E}">
        <p14:creationId xmlns:p14="http://schemas.microsoft.com/office/powerpoint/2010/main" val="284560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Suez Canal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59" y="1198179"/>
            <a:ext cx="11950262" cy="5659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Built by Egypt in attempts to modernize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Connected the Mediterranean Sea to the Red Sea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Saved over 5,000 miles and 2 weeks travel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Put Egypt $450 million in debt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The British took financial control of the Suez Canal, and in 1882 occupied Egypt when they couldn’t repay the debt</a:t>
            </a:r>
          </a:p>
        </p:txBody>
      </p:sp>
    </p:spTree>
    <p:extLst>
      <p:ext uri="{BB962C8B-B14F-4D97-AF65-F5344CB8AC3E}">
        <p14:creationId xmlns:p14="http://schemas.microsoft.com/office/powerpoint/2010/main" val="258102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Southeast Asia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608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Quest for the Pacific Rim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2772"/>
            <a:ext cx="12060621" cy="556522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Dutch control Sumatra, Borneo, Celebes, the Moluccas and Bali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British Take over the Malayan Peninsula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French control Indochina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U.S. acquires the Philippines, Puerto Rico, and Guam after the Spanish-American War in 1898.  U.S. annexes Hawaii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Siam (Thailand) maintains it’s independence</a:t>
            </a:r>
          </a:p>
        </p:txBody>
      </p:sp>
    </p:spTree>
    <p:extLst>
      <p:ext uri="{BB962C8B-B14F-4D97-AF65-F5344CB8AC3E}">
        <p14:creationId xmlns:p14="http://schemas.microsoft.com/office/powerpoint/2010/main" val="263227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Effects of Imperialism</a:t>
            </a:r>
          </a:p>
        </p:txBody>
      </p:sp>
      <p:pic>
        <p:nvPicPr>
          <p:cNvPr id="38917" name="Effects Imperialism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028700"/>
            <a:ext cx="7772400" cy="5829300"/>
          </a:xfrm>
        </p:spPr>
      </p:pic>
    </p:spTree>
    <p:extLst>
      <p:ext uri="{BB962C8B-B14F-4D97-AF65-F5344CB8AC3E}">
        <p14:creationId xmlns:p14="http://schemas.microsoft.com/office/powerpoint/2010/main" val="38381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446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Jewel in the Crown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150883"/>
            <a:ext cx="8497615" cy="570711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/>
              <a:t>most valuable of all of Britain’s colonies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4000" dirty="0"/>
          </a:p>
          <a:p>
            <a:pPr eaLnBrk="1" hangingPunct="1">
              <a:defRPr/>
            </a:pPr>
            <a:r>
              <a:rPr lang="en-US" altLang="en-US" sz="4000" dirty="0">
                <a:solidFill>
                  <a:srgbClr val="FFFF66"/>
                </a:solidFill>
              </a:rPr>
              <a:t>Britain established the East India Company taking complete control politically and economically</a:t>
            </a:r>
          </a:p>
          <a:p>
            <a:pPr eaLnBrk="1" hangingPunct="1">
              <a:defRPr/>
            </a:pPr>
            <a:endParaRPr lang="en-US" altLang="en-US" sz="4000" dirty="0">
              <a:solidFill>
                <a:srgbClr val="FFFF66"/>
              </a:solidFill>
            </a:endParaRPr>
          </a:p>
        </p:txBody>
      </p:sp>
      <p:pic>
        <p:nvPicPr>
          <p:cNvPr id="21508" name="Picture 4" descr="imperial_state_cr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3880" y="1816072"/>
            <a:ext cx="3200400" cy="4376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8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4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 smtClean="0">
                <a:solidFill>
                  <a:srgbClr val="FFFF66"/>
                </a:solidFill>
              </a:rPr>
              <a:t>Sepoy</a:t>
            </a:r>
            <a:r>
              <a:rPr lang="en-US" altLang="en-US" dirty="0" smtClean="0">
                <a:solidFill>
                  <a:srgbClr val="FFFF66"/>
                </a:solidFill>
              </a:rPr>
              <a:t> Rebellion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87821"/>
            <a:ext cx="8102600" cy="56598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6000" dirty="0" err="1">
                <a:solidFill>
                  <a:srgbClr val="FFFF66"/>
                </a:solidFill>
              </a:rPr>
              <a:t>Sepoys</a:t>
            </a:r>
            <a:r>
              <a:rPr lang="en-US" altLang="en-US" sz="6000" dirty="0">
                <a:solidFill>
                  <a:srgbClr val="FFFF66"/>
                </a:solidFill>
              </a:rPr>
              <a:t>- Indian’s that were hired and trained by the British to protect companies and British rights</a:t>
            </a:r>
          </a:p>
          <a:p>
            <a:pPr eaLnBrk="1" hangingPunct="1">
              <a:defRPr/>
            </a:pPr>
            <a:endParaRPr lang="en-US" altLang="en-US" sz="6600" dirty="0"/>
          </a:p>
        </p:txBody>
      </p:sp>
      <p:pic>
        <p:nvPicPr>
          <p:cNvPr id="22532" name="Picture 4" descr="Sepo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" b="5717"/>
          <a:stretch>
            <a:fillRect/>
          </a:stretch>
        </p:blipFill>
        <p:spPr>
          <a:xfrm>
            <a:off x="8102600" y="1600199"/>
            <a:ext cx="3479800" cy="4495800"/>
          </a:xfr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4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poy Mutineers-July 30 18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"/>
          <a:stretch>
            <a:fillRect/>
          </a:stretch>
        </p:blipFill>
        <p:spPr>
          <a:xfrm>
            <a:off x="3352800" y="228600"/>
            <a:ext cx="5334000" cy="358775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193628"/>
            <a:ext cx="12192000" cy="25067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It took Britain more than one year to gain back control of the country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FF66"/>
                </a:solidFill>
              </a:rPr>
              <a:t>As a result of the rebellion the British government took DIRECT command of India</a:t>
            </a:r>
          </a:p>
        </p:txBody>
      </p:sp>
    </p:spTree>
    <p:extLst>
      <p:ext uri="{BB962C8B-B14F-4D97-AF65-F5344CB8AC3E}">
        <p14:creationId xmlns:p14="http://schemas.microsoft.com/office/powerpoint/2010/main" val="499224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190</Words>
  <Application>Microsoft Office PowerPoint</Application>
  <PresentationFormat>Widescreen</PresentationFormat>
  <Paragraphs>26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</vt:lpstr>
      <vt:lpstr>Imperialism in India</vt:lpstr>
      <vt:lpstr>Jewel in the Crown</vt:lpstr>
      <vt:lpstr>PowerPoint Presentation</vt:lpstr>
      <vt:lpstr>PowerPoint Presentation</vt:lpstr>
      <vt:lpstr>Sepoy Rebellion</vt:lpstr>
      <vt:lpstr>PowerPoint Presentation</vt:lpstr>
      <vt:lpstr>PowerPoint Presentation</vt:lpstr>
      <vt:lpstr>PowerPoint Presentation</vt:lpstr>
      <vt:lpstr>PowerPoint Presentation</vt:lpstr>
      <vt:lpstr>Ottoman Empire</vt:lpstr>
      <vt:lpstr>Suez Canal</vt:lpstr>
      <vt:lpstr>Suez Canal</vt:lpstr>
      <vt:lpstr>Southeast Asia</vt:lpstr>
      <vt:lpstr>Quest for the Pacific Rim</vt:lpstr>
      <vt:lpstr>Effects of Imperialism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4</cp:revision>
  <dcterms:created xsi:type="dcterms:W3CDTF">2015-02-26T17:11:16Z</dcterms:created>
  <dcterms:modified xsi:type="dcterms:W3CDTF">2015-02-26T17:40:26Z</dcterms:modified>
</cp:coreProperties>
</file>