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8" r:id="rId3"/>
    <p:sldId id="266" r:id="rId4"/>
    <p:sldId id="267" r:id="rId5"/>
    <p:sldId id="269" r:id="rId6"/>
    <p:sldId id="257" r:id="rId7"/>
    <p:sldId id="258" r:id="rId8"/>
    <p:sldId id="260" r:id="rId9"/>
    <p:sldId id="259" r:id="rId10"/>
    <p:sldId id="262" r:id="rId11"/>
    <p:sldId id="263" r:id="rId12"/>
    <p:sldId id="264" r:id="rId13"/>
    <p:sldId id="261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29" d="100"/>
          <a:sy n="29" d="100"/>
        </p:scale>
        <p:origin x="78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7139-034B-4223-9714-DFEF4C6199B3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08BF-4BE7-4D24-BF7F-C00128789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661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7139-034B-4223-9714-DFEF4C6199B3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08BF-4BE7-4D24-BF7F-C00128789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7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7139-034B-4223-9714-DFEF4C6199B3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08BF-4BE7-4D24-BF7F-C00128789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66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7139-034B-4223-9714-DFEF4C6199B3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08BF-4BE7-4D24-BF7F-C00128789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30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7139-034B-4223-9714-DFEF4C6199B3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08BF-4BE7-4D24-BF7F-C00128789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519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7139-034B-4223-9714-DFEF4C6199B3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08BF-4BE7-4D24-BF7F-C00128789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56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7139-034B-4223-9714-DFEF4C6199B3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08BF-4BE7-4D24-BF7F-C00128789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9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7139-034B-4223-9714-DFEF4C6199B3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08BF-4BE7-4D24-BF7F-C00128789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599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7139-034B-4223-9714-DFEF4C6199B3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08BF-4BE7-4D24-BF7F-C00128789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41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7139-034B-4223-9714-DFEF4C6199B3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08BF-4BE7-4D24-BF7F-C00128789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02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7139-034B-4223-9714-DFEF4C6199B3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A08BF-4BE7-4D24-BF7F-C00128789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34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F7139-034B-4223-9714-DFEF4C6199B3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A08BF-4BE7-4D24-BF7F-C00128789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8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9867" y="2286000"/>
            <a:ext cx="4360333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1500" dirty="0" smtClean="0"/>
              <a:t>1791</a:t>
            </a:r>
            <a:endParaRPr lang="en-US" sz="115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867401" y="0"/>
            <a:ext cx="63246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6000" b="1" dirty="0" smtClean="0"/>
              <a:t>Haitian Revolution</a:t>
            </a:r>
          </a:p>
          <a:p>
            <a:pPr>
              <a:buNone/>
              <a:defRPr/>
            </a:pPr>
            <a:r>
              <a:rPr lang="en-US" sz="4400" b="1" dirty="0" smtClean="0">
                <a:solidFill>
                  <a:srgbClr val="FF0000"/>
                </a:solidFill>
              </a:rPr>
              <a:t>May </a:t>
            </a:r>
            <a:r>
              <a:rPr lang="en-US" sz="4400" dirty="0" smtClean="0"/>
              <a:t>French </a:t>
            </a:r>
            <a:r>
              <a:rPr lang="en-US" sz="4400" dirty="0"/>
              <a:t>Assembly gave full political rights to mulattos and free blacks.</a:t>
            </a:r>
          </a:p>
          <a:p>
            <a:pPr>
              <a:buNone/>
              <a:defRPr/>
            </a:pPr>
            <a:r>
              <a:rPr lang="en-US" sz="4400" b="1" dirty="0" smtClean="0">
                <a:solidFill>
                  <a:srgbClr val="FF0000"/>
                </a:solidFill>
              </a:rPr>
              <a:t>September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400" dirty="0" smtClean="0"/>
              <a:t>White </a:t>
            </a:r>
            <a:r>
              <a:rPr lang="en-US" sz="4400" dirty="0"/>
              <a:t>planters in Saint </a:t>
            </a:r>
            <a:r>
              <a:rPr lang="en-US" sz="4400" dirty="0" err="1"/>
              <a:t>Domingue</a:t>
            </a:r>
            <a:r>
              <a:rPr lang="en-US" sz="4400" dirty="0"/>
              <a:t> objected to granting citizenship to free blacks --&gt; Violence erupted!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5867400" y="0"/>
            <a:ext cx="0" cy="685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9592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9867" y="2286000"/>
            <a:ext cx="4360333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1500" dirty="0" smtClean="0"/>
              <a:t>1811</a:t>
            </a:r>
            <a:br>
              <a:rPr lang="en-US" sz="11500" dirty="0" smtClean="0"/>
            </a:br>
            <a:r>
              <a:rPr lang="en-US" sz="11500" dirty="0" smtClean="0"/>
              <a:t>July</a:t>
            </a:r>
            <a:br>
              <a:rPr lang="en-US" sz="11500" dirty="0" smtClean="0"/>
            </a:br>
            <a:endParaRPr lang="en-US" sz="8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867401" y="0"/>
            <a:ext cx="6324600" cy="6858000"/>
          </a:xfrm>
        </p:spPr>
        <p:txBody>
          <a:bodyPr>
            <a:noAutofit/>
          </a:bodyPr>
          <a:lstStyle/>
          <a:p>
            <a:pPr marL="312528" indent="-312528">
              <a:buSzPct val="75000"/>
              <a:buFontTx/>
              <a:buChar char="•"/>
            </a:pPr>
            <a:r>
              <a:rPr lang="en-US" altLang="en-US" sz="4800" b="1" i="1" dirty="0" smtClean="0"/>
              <a:t> Venezuelan </a:t>
            </a:r>
            <a:r>
              <a:rPr lang="en-US" altLang="en-US" sz="6600" b="1" i="1" dirty="0" smtClean="0"/>
              <a:t> </a:t>
            </a:r>
            <a:r>
              <a:rPr lang="en-US" altLang="en-US" sz="4800" b="1" i="1" dirty="0" smtClean="0"/>
              <a:t>Revolution</a:t>
            </a:r>
          </a:p>
          <a:p>
            <a:pPr marL="0" indent="0">
              <a:buNone/>
            </a:pPr>
            <a:r>
              <a:rPr lang="en-US" sz="5400" dirty="0" smtClean="0"/>
              <a:t>Venezuela follows Simon Bolivar’s speech in seeking to lead American independence and declares independence</a:t>
            </a:r>
            <a:endParaRPr lang="en-US" sz="54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5867400" y="0"/>
            <a:ext cx="0" cy="685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2096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9867" y="2286000"/>
            <a:ext cx="4360333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1500" dirty="0" smtClean="0"/>
              <a:t>1819</a:t>
            </a:r>
            <a:br>
              <a:rPr lang="en-US" sz="11500" dirty="0" smtClean="0"/>
            </a:br>
            <a:r>
              <a:rPr lang="en-US" sz="11500" dirty="0" smtClean="0"/>
              <a:t>August</a:t>
            </a:r>
            <a:br>
              <a:rPr lang="en-US" sz="11500" dirty="0" smtClean="0"/>
            </a:br>
            <a:endParaRPr lang="en-US" sz="8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867401" y="0"/>
            <a:ext cx="6324600" cy="6858000"/>
          </a:xfrm>
        </p:spPr>
        <p:txBody>
          <a:bodyPr>
            <a:noAutofit/>
          </a:bodyPr>
          <a:lstStyle/>
          <a:p>
            <a:pPr marL="312528" indent="-312528">
              <a:buSzPct val="75000"/>
              <a:buFontTx/>
              <a:buChar char="•"/>
            </a:pPr>
            <a:r>
              <a:rPr lang="en-US" altLang="en-US" sz="4800" b="1" i="1" dirty="0" smtClean="0"/>
              <a:t> Venezuelan </a:t>
            </a:r>
            <a:r>
              <a:rPr lang="en-US" altLang="en-US" sz="6600" b="1" i="1" dirty="0" smtClean="0"/>
              <a:t> </a:t>
            </a:r>
            <a:r>
              <a:rPr lang="en-US" altLang="en-US" sz="4800" b="1" i="1" dirty="0" smtClean="0"/>
              <a:t>Revolution</a:t>
            </a:r>
          </a:p>
          <a:p>
            <a:pPr marL="0" indent="0">
              <a:buNone/>
            </a:pPr>
            <a:r>
              <a:rPr lang="en-US" sz="5400" dirty="0" smtClean="0"/>
              <a:t>General Simon Bolivar defeats royalist forces in the Battle of Boyacá</a:t>
            </a:r>
            <a:endParaRPr lang="en-US" sz="54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5867400" y="0"/>
            <a:ext cx="0" cy="685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6505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9867" y="2286000"/>
            <a:ext cx="4360333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1500" dirty="0" smtClean="0"/>
              <a:t>1821</a:t>
            </a:r>
            <a:br>
              <a:rPr lang="en-US" sz="11500" dirty="0" smtClean="0"/>
            </a:br>
            <a:r>
              <a:rPr lang="en-US" sz="11500" dirty="0" smtClean="0"/>
              <a:t>June</a:t>
            </a:r>
            <a:br>
              <a:rPr lang="en-US" sz="11500" dirty="0" smtClean="0"/>
            </a:br>
            <a:endParaRPr lang="en-US" sz="8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867401" y="0"/>
            <a:ext cx="6324600" cy="6858000"/>
          </a:xfrm>
        </p:spPr>
        <p:txBody>
          <a:bodyPr>
            <a:noAutofit/>
          </a:bodyPr>
          <a:lstStyle/>
          <a:p>
            <a:pPr marL="312528" indent="-312528">
              <a:buSzPct val="75000"/>
              <a:buFontTx/>
              <a:buChar char="•"/>
            </a:pPr>
            <a:r>
              <a:rPr lang="en-US" altLang="en-US" sz="4800" b="1" i="1" dirty="0" smtClean="0"/>
              <a:t> Venezuelan </a:t>
            </a:r>
            <a:r>
              <a:rPr lang="en-US" altLang="en-US" sz="6600" b="1" i="1" dirty="0" smtClean="0"/>
              <a:t> </a:t>
            </a:r>
            <a:r>
              <a:rPr lang="en-US" altLang="en-US" sz="4800" b="1" i="1" dirty="0" smtClean="0"/>
              <a:t>Revolution</a:t>
            </a:r>
          </a:p>
          <a:p>
            <a:r>
              <a:rPr lang="en-US" sz="5400" dirty="0" smtClean="0"/>
              <a:t>Spain recognizes Venezuela's independence after Simon Bolivar defeats Spanish troops at Carabobo</a:t>
            </a:r>
            <a:endParaRPr lang="en-US" sz="54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5867400" y="0"/>
            <a:ext cx="0" cy="685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6143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9867" y="2286000"/>
            <a:ext cx="4360333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1500" dirty="0" smtClean="0"/>
              <a:t>1825</a:t>
            </a:r>
            <a:br>
              <a:rPr lang="en-US" sz="11500" dirty="0" smtClean="0"/>
            </a:br>
            <a:r>
              <a:rPr lang="en-US" sz="11500" dirty="0" smtClean="0"/>
              <a:t>August</a:t>
            </a:r>
            <a:r>
              <a:rPr lang="en-US" sz="11500" dirty="0" smtClean="0"/>
              <a:t/>
            </a:r>
            <a:br>
              <a:rPr lang="en-US" sz="11500" dirty="0" smtClean="0"/>
            </a:br>
            <a:endParaRPr lang="en-US" sz="8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867401" y="0"/>
            <a:ext cx="6324600" cy="6858000"/>
          </a:xfrm>
        </p:spPr>
        <p:txBody>
          <a:bodyPr>
            <a:noAutofit/>
          </a:bodyPr>
          <a:lstStyle/>
          <a:p>
            <a:pPr marL="312528" indent="-312528">
              <a:buSzPct val="75000"/>
              <a:buFontTx/>
              <a:buChar char="•"/>
            </a:pPr>
            <a:r>
              <a:rPr lang="en-US" altLang="en-US" sz="3600" dirty="0" smtClean="0"/>
              <a:t> </a:t>
            </a:r>
            <a:r>
              <a:rPr lang="en-US" altLang="en-US" sz="4800" b="1" i="1" dirty="0" smtClean="0"/>
              <a:t>Mexican  Revolution</a:t>
            </a:r>
          </a:p>
          <a:p>
            <a:pPr marL="0" indent="0">
              <a:buNone/>
            </a:pPr>
            <a:r>
              <a:rPr lang="en-US" sz="5400" dirty="0" smtClean="0"/>
              <a:t>Agustin de </a:t>
            </a:r>
            <a:r>
              <a:rPr lang="es-ES" sz="5400" dirty="0" smtClean="0"/>
              <a:t>Iturbide</a:t>
            </a:r>
            <a:r>
              <a:rPr lang="en-US" sz="5400" dirty="0" smtClean="0"/>
              <a:t>’s previous military victories leads to the signing of the Treaty of Cordoba , proclaiming Mexican Independence</a:t>
            </a:r>
            <a:endParaRPr lang="en-US" sz="54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5867400" y="0"/>
            <a:ext cx="0" cy="685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8614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9867" y="2286000"/>
            <a:ext cx="4360333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1500" dirty="0" smtClean="0"/>
              <a:t>1791</a:t>
            </a:r>
            <a:br>
              <a:rPr lang="en-US" sz="11500" dirty="0" smtClean="0"/>
            </a:br>
            <a:r>
              <a:rPr lang="en-US" sz="11500" dirty="0" smtClean="0"/>
              <a:t>August</a:t>
            </a:r>
            <a:endParaRPr lang="en-US" sz="115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867401" y="0"/>
            <a:ext cx="63246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6000" b="1" dirty="0" smtClean="0"/>
              <a:t>Haitian Revolution</a:t>
            </a:r>
          </a:p>
          <a:p>
            <a:r>
              <a:rPr lang="en-US" altLang="en-US" sz="4400" dirty="0" err="1" smtClean="0"/>
              <a:t>Boukman</a:t>
            </a:r>
            <a:r>
              <a:rPr lang="en-US" altLang="en-US" sz="4400" dirty="0" smtClean="0"/>
              <a:t> and Cecile </a:t>
            </a:r>
            <a:r>
              <a:rPr lang="en-US" altLang="en-US" sz="4400" dirty="0" err="1" smtClean="0"/>
              <a:t>Fatiman</a:t>
            </a:r>
            <a:r>
              <a:rPr lang="en-US" altLang="en-US" sz="4400" dirty="0" smtClean="0"/>
              <a:t> led a </a:t>
            </a:r>
            <a:r>
              <a:rPr lang="en-US" altLang="en-US" sz="4400" dirty="0" err="1" smtClean="0"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</a:rPr>
              <a:t>vodou</a:t>
            </a:r>
            <a:r>
              <a:rPr lang="en-US" altLang="en-US" sz="4400" dirty="0" smtClean="0">
                <a:effectDag name="">
                  <a:cont type="tree" name="">
                    <a:effect ref="fillLine"/>
                    <a:outerShdw dist="38100" dir="13500000" algn="br">
                      <a:srgbClr val="6B94C1"/>
                    </a:outerShdw>
                  </a:cont>
                  <a:cont type="tree" name="">
                    <a:effect ref="fillLine"/>
                    <a:outerShdw dist="38100" dir="2700000" algn="tl">
                      <a:srgbClr val="19324D"/>
                    </a:outerShdw>
                  </a:cont>
                  <a:effect ref="fillLine"/>
                </a:effectDag>
              </a:rPr>
              <a:t> ceremony.  </a:t>
            </a:r>
          </a:p>
          <a:p>
            <a:r>
              <a:rPr lang="en-US" altLang="en-US" sz="4400" dirty="0" smtClean="0"/>
              <a:t>This ceremony ignited a slave revolt, known as the </a:t>
            </a:r>
            <a:r>
              <a:rPr lang="en-US" altLang="en-US" sz="5400" dirty="0" err="1" smtClean="0"/>
              <a:t>Boukman</a:t>
            </a:r>
            <a:r>
              <a:rPr lang="en-US" altLang="en-US" sz="5400" dirty="0" smtClean="0"/>
              <a:t> Rebellion</a:t>
            </a:r>
            <a:r>
              <a:rPr lang="en-US" altLang="en-US" sz="4400" dirty="0" smtClean="0"/>
              <a:t> which sparked the Haitian Revolution</a:t>
            </a:r>
            <a:endParaRPr lang="en-US" altLang="en-US" sz="4000" dirty="0" smtClean="0"/>
          </a:p>
        </p:txBody>
      </p:sp>
      <p:cxnSp>
        <p:nvCxnSpPr>
          <p:cNvPr id="3" name="Straight Connector 2"/>
          <p:cNvCxnSpPr/>
          <p:nvPr/>
        </p:nvCxnSpPr>
        <p:spPr>
          <a:xfrm>
            <a:off x="5867400" y="0"/>
            <a:ext cx="0" cy="685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2896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9867" y="2286000"/>
            <a:ext cx="4360333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1500" dirty="0" smtClean="0"/>
              <a:t>1802</a:t>
            </a:r>
            <a:endParaRPr lang="en-US" sz="115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867401" y="0"/>
            <a:ext cx="63246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6000" b="1" dirty="0" smtClean="0"/>
              <a:t>Haitian Revolution</a:t>
            </a:r>
          </a:p>
          <a:p>
            <a:r>
              <a:rPr lang="en-US" altLang="en-US" sz="6600" dirty="0" smtClean="0"/>
              <a:t>Napoleon sends expedition led by 	 Leclerc to reclaim Haiti</a:t>
            </a:r>
            <a:endParaRPr lang="en-US" altLang="en-US" sz="66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5867400" y="0"/>
            <a:ext cx="0" cy="685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358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9867" y="2286000"/>
            <a:ext cx="4360333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1500" dirty="0" smtClean="0"/>
              <a:t>1804</a:t>
            </a:r>
            <a:endParaRPr lang="en-US" sz="115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867401" y="0"/>
            <a:ext cx="63246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6000" b="1" dirty="0" smtClean="0"/>
              <a:t>Haitian Revolution</a:t>
            </a:r>
          </a:p>
          <a:p>
            <a:r>
              <a:rPr lang="en-US" altLang="en-US" sz="6600" dirty="0" smtClean="0"/>
              <a:t>Haiti declared independent</a:t>
            </a:r>
          </a:p>
          <a:p>
            <a:r>
              <a:rPr lang="en-US" altLang="en-US" sz="6600" dirty="0" smtClean="0"/>
              <a:t>Saint- </a:t>
            </a:r>
            <a:r>
              <a:rPr lang="en-US" altLang="en-US" sz="6600" dirty="0" err="1" smtClean="0"/>
              <a:t>Domingue</a:t>
            </a:r>
            <a:r>
              <a:rPr lang="en-US" altLang="en-US" sz="6600" dirty="0" smtClean="0"/>
              <a:t> became the Republic of Haiti</a:t>
            </a:r>
            <a:endParaRPr lang="en-US" altLang="en-US" sz="66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5867400" y="0"/>
            <a:ext cx="0" cy="685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2454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9867" y="2286000"/>
            <a:ext cx="4360333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1500" dirty="0" smtClean="0"/>
              <a:t>1805</a:t>
            </a:r>
            <a:endParaRPr lang="en-US" sz="115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867401" y="0"/>
            <a:ext cx="63246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6000" b="1" dirty="0" smtClean="0"/>
              <a:t>Haitian Revolution</a:t>
            </a:r>
          </a:p>
          <a:p>
            <a:r>
              <a:rPr lang="en-US" altLang="en-US" sz="6600" dirty="0" smtClean="0"/>
              <a:t>Dessalines signed the Haitian Constitution </a:t>
            </a:r>
            <a:endParaRPr lang="en-US" altLang="en-US" sz="6600" dirty="0" smtClean="0"/>
          </a:p>
        </p:txBody>
      </p:sp>
      <p:cxnSp>
        <p:nvCxnSpPr>
          <p:cNvPr id="3" name="Straight Connector 2"/>
          <p:cNvCxnSpPr/>
          <p:nvPr/>
        </p:nvCxnSpPr>
        <p:spPr>
          <a:xfrm>
            <a:off x="5867400" y="0"/>
            <a:ext cx="0" cy="685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0343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9867" y="2286000"/>
            <a:ext cx="4360333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1500" dirty="0" smtClean="0"/>
              <a:t>1810-1820</a:t>
            </a:r>
            <a:endParaRPr lang="en-US" sz="115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867401" y="0"/>
            <a:ext cx="6324600" cy="6858000"/>
          </a:xfrm>
        </p:spPr>
        <p:txBody>
          <a:bodyPr>
            <a:noAutofit/>
          </a:bodyPr>
          <a:lstStyle/>
          <a:p>
            <a:pPr marL="312528" indent="-312528">
              <a:buSzPct val="75000"/>
              <a:buFontTx/>
              <a:buChar char="•"/>
            </a:pPr>
            <a:r>
              <a:rPr lang="en-US" altLang="en-US" sz="4000" b="1" dirty="0" smtClean="0"/>
              <a:t>Mexican Revolution</a:t>
            </a:r>
          </a:p>
          <a:p>
            <a:pPr marL="312528" indent="-312528">
              <a:buSzPct val="75000"/>
              <a:buFontTx/>
              <a:buChar char="•"/>
            </a:pPr>
            <a:r>
              <a:rPr lang="en-US" altLang="en-US" sz="3600" dirty="0" smtClean="0"/>
              <a:t>Creoles wanted to extend their power, mainly to assert their power over the </a:t>
            </a:r>
            <a:r>
              <a:rPr lang="en-US" altLang="en-US" sz="3600" dirty="0" err="1" smtClean="0"/>
              <a:t>Peninsulares</a:t>
            </a:r>
            <a:r>
              <a:rPr lang="en-US" altLang="en-US" sz="3600" dirty="0" smtClean="0"/>
              <a:t>.</a:t>
            </a:r>
          </a:p>
          <a:p>
            <a:pPr marL="312528" indent="-312528">
              <a:buSzPct val="75000"/>
              <a:buFontTx/>
              <a:buChar char="•"/>
            </a:pPr>
            <a:r>
              <a:rPr lang="en-US" altLang="en-US" sz="3600" dirty="0" smtClean="0"/>
              <a:t>Escape the heavy hand of the Spanish government in implementing high taxes and new government reforms</a:t>
            </a:r>
          </a:p>
          <a:p>
            <a:pPr marL="312528" indent="-312528">
              <a:buSzPct val="75000"/>
              <a:buFontTx/>
              <a:buChar char="•"/>
            </a:pPr>
            <a:r>
              <a:rPr lang="en-US" altLang="en-US" sz="3600" dirty="0" smtClean="0"/>
              <a:t>Attempt to unite all types of people - except the </a:t>
            </a:r>
            <a:r>
              <a:rPr lang="en-US" altLang="en-US" sz="3600" dirty="0" err="1" smtClean="0"/>
              <a:t>Peninsulares</a:t>
            </a:r>
            <a:r>
              <a:rPr lang="en-US" altLang="en-US" sz="3600" dirty="0" smtClean="0"/>
              <a:t> - in Mexico to create a non-monarch government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5867400" y="0"/>
            <a:ext cx="0" cy="685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54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9867" y="2286000"/>
            <a:ext cx="4360333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1500" dirty="0" smtClean="0"/>
              <a:t>1810</a:t>
            </a:r>
            <a:br>
              <a:rPr lang="en-US" sz="11500" dirty="0" smtClean="0"/>
            </a:br>
            <a:r>
              <a:rPr lang="en-US" sz="8000" dirty="0" smtClean="0"/>
              <a:t>September</a:t>
            </a:r>
            <a:endParaRPr lang="en-US" sz="8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867401" y="0"/>
            <a:ext cx="6324600" cy="6858000"/>
          </a:xfrm>
        </p:spPr>
        <p:txBody>
          <a:bodyPr>
            <a:noAutofit/>
          </a:bodyPr>
          <a:lstStyle/>
          <a:p>
            <a:pPr marL="312528" indent="-312528">
              <a:buSzPct val="75000"/>
              <a:buFontTx/>
              <a:buChar char="•"/>
            </a:pPr>
            <a:r>
              <a:rPr lang="en-US" altLang="en-US" sz="3600" dirty="0" smtClean="0"/>
              <a:t> Mexican  Revolution</a:t>
            </a:r>
          </a:p>
          <a:p>
            <a:r>
              <a:rPr lang="en-US" sz="4400" b="1" dirty="0" smtClean="0"/>
              <a:t>Father Hidalgo gives a speech to the crowd about why Mexico should seek independence from Spain, and why they need racial equality and other reforms Spain would not give them</a:t>
            </a:r>
            <a:endParaRPr lang="en-US" sz="44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5867400" y="0"/>
            <a:ext cx="0" cy="685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2806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9867" y="2286000"/>
            <a:ext cx="4360333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1500" dirty="0" smtClean="0"/>
              <a:t>1811</a:t>
            </a:r>
            <a:br>
              <a:rPr lang="en-US" sz="11500" dirty="0" smtClean="0"/>
            </a:br>
            <a:r>
              <a:rPr lang="en-US" sz="11500" dirty="0" smtClean="0"/>
              <a:t>January</a:t>
            </a:r>
            <a:endParaRPr lang="en-US" sz="8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867401" y="0"/>
            <a:ext cx="6324600" cy="6858000"/>
          </a:xfrm>
        </p:spPr>
        <p:txBody>
          <a:bodyPr>
            <a:noAutofit/>
          </a:bodyPr>
          <a:lstStyle/>
          <a:p>
            <a:pPr marL="312528" indent="-312528">
              <a:buSzPct val="75000"/>
              <a:buFontTx/>
              <a:buChar char="•"/>
            </a:pPr>
            <a:r>
              <a:rPr lang="en-US" altLang="en-US" sz="3600" dirty="0" smtClean="0"/>
              <a:t> </a:t>
            </a:r>
            <a:r>
              <a:rPr lang="en-US" altLang="en-US" sz="4800" b="1" i="1" dirty="0" smtClean="0"/>
              <a:t>Mexican  Revolution</a:t>
            </a:r>
          </a:p>
          <a:p>
            <a:pPr marL="0" indent="0">
              <a:buNone/>
            </a:pPr>
            <a:r>
              <a:rPr lang="en-US" sz="6000" dirty="0" smtClean="0"/>
              <a:t>Miguel Hidalgo is executed, inspires fellow priests Morelos y </a:t>
            </a:r>
            <a:r>
              <a:rPr lang="es-ES" sz="6000" dirty="0" smtClean="0"/>
              <a:t>Pavón</a:t>
            </a:r>
            <a:r>
              <a:rPr lang="en-US" sz="6000" dirty="0" smtClean="0"/>
              <a:t> to continue revolution, who was later killed</a:t>
            </a:r>
            <a:endParaRPr lang="en-US" sz="60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5867400" y="0"/>
            <a:ext cx="0" cy="685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2376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9867" y="2286000"/>
            <a:ext cx="4360333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1500" dirty="0" smtClean="0"/>
              <a:t>1811-1823</a:t>
            </a:r>
            <a:endParaRPr lang="en-US" sz="115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867401" y="0"/>
            <a:ext cx="6324600" cy="6858000"/>
          </a:xfrm>
        </p:spPr>
        <p:txBody>
          <a:bodyPr>
            <a:noAutofit/>
          </a:bodyPr>
          <a:lstStyle/>
          <a:p>
            <a:pPr marL="0" indent="0">
              <a:buSzPct val="75000"/>
              <a:buNone/>
            </a:pPr>
            <a:r>
              <a:rPr lang="en-US" altLang="en-US" sz="4800" b="1" dirty="0" smtClean="0"/>
              <a:t>Venezuela Revolution</a:t>
            </a:r>
          </a:p>
          <a:p>
            <a:pPr marL="312528" indent="-312528">
              <a:buSzPct val="75000"/>
              <a:buFontTx/>
              <a:buChar char="•"/>
            </a:pPr>
            <a:r>
              <a:rPr lang="en-US" altLang="en-US" sz="3600" dirty="0" smtClean="0"/>
              <a:t>To abolish the restrictive mercantilism laws by the monarch</a:t>
            </a:r>
          </a:p>
          <a:p>
            <a:pPr marL="312528" indent="-312528">
              <a:buSzPct val="75000"/>
              <a:buFontTx/>
              <a:buChar char="•"/>
            </a:pPr>
            <a:r>
              <a:rPr lang="en-US" altLang="en-US" sz="3600" dirty="0" smtClean="0"/>
              <a:t>To revolt against the French acquisition of the crown by Joseph Bonaparte</a:t>
            </a:r>
          </a:p>
          <a:p>
            <a:pPr marL="312528" indent="-312528">
              <a:buSzPct val="75000"/>
              <a:buFontTx/>
              <a:buChar char="•"/>
            </a:pPr>
            <a:r>
              <a:rPr lang="en-US" altLang="en-US" sz="3600" dirty="0" smtClean="0"/>
              <a:t>To unite the factions created by the power vacuum caused by the dissolution of the Spanish monarch</a:t>
            </a:r>
            <a:endParaRPr lang="en-US" altLang="en-US" sz="3600" dirty="0" smtClean="0"/>
          </a:p>
        </p:txBody>
      </p:sp>
      <p:cxnSp>
        <p:nvCxnSpPr>
          <p:cNvPr id="3" name="Straight Connector 2"/>
          <p:cNvCxnSpPr/>
          <p:nvPr/>
        </p:nvCxnSpPr>
        <p:spPr>
          <a:xfrm>
            <a:off x="5867400" y="0"/>
            <a:ext cx="0" cy="685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2611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317</Words>
  <Application>Microsoft Office PowerPoint</Application>
  <PresentationFormat>Widescreen</PresentationFormat>
  <Paragraphs>46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1791</vt:lpstr>
      <vt:lpstr>1791 August</vt:lpstr>
      <vt:lpstr>1802</vt:lpstr>
      <vt:lpstr>1804</vt:lpstr>
      <vt:lpstr>1805</vt:lpstr>
      <vt:lpstr>1810-1820</vt:lpstr>
      <vt:lpstr>1810 September</vt:lpstr>
      <vt:lpstr>1811 January</vt:lpstr>
      <vt:lpstr>1811-1823</vt:lpstr>
      <vt:lpstr>1811 July </vt:lpstr>
      <vt:lpstr>1819 August </vt:lpstr>
      <vt:lpstr>1821 June </vt:lpstr>
      <vt:lpstr>1825 August </vt:lpstr>
    </vt:vector>
  </TitlesOfParts>
  <Company>Cy-Fair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1810-1820</dc:title>
  <dc:creator>VERONICA OLIVER</dc:creator>
  <cp:lastModifiedBy>VERONICA OLIVER</cp:lastModifiedBy>
  <cp:revision>5</cp:revision>
  <cp:lastPrinted>2015-02-16T21:11:03Z</cp:lastPrinted>
  <dcterms:created xsi:type="dcterms:W3CDTF">2015-02-16T20:20:08Z</dcterms:created>
  <dcterms:modified xsi:type="dcterms:W3CDTF">2015-02-16T21:28:00Z</dcterms:modified>
</cp:coreProperties>
</file>