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5" r:id="rId7"/>
    <p:sldId id="261" r:id="rId8"/>
    <p:sldId id="262" r:id="rId9"/>
    <p:sldId id="263" r:id="rId10"/>
    <p:sldId id="264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02" autoAdjust="0"/>
    <p:restoredTop sz="94660"/>
  </p:normalViewPr>
  <p:slideViewPr>
    <p:cSldViewPr snapToGrid="0">
      <p:cViewPr varScale="1">
        <p:scale>
          <a:sx n="62" d="100"/>
          <a:sy n="62" d="100"/>
        </p:scale>
        <p:origin x="66" y="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CA408-4248-4544-9275-368B41544A05}" type="datetimeFigureOut">
              <a:rPr lang="en-US" smtClean="0"/>
              <a:t>11/7/2014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FC689-C6B1-4005-886F-11893EFD8B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0033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CA408-4248-4544-9275-368B41544A05}" type="datetimeFigureOut">
              <a:rPr lang="en-US" smtClean="0"/>
              <a:t>11/7/2014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FC689-C6B1-4005-886F-11893EFD8B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496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CA408-4248-4544-9275-368B41544A05}" type="datetimeFigureOut">
              <a:rPr lang="en-US" smtClean="0"/>
              <a:t>11/7/2014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FC689-C6B1-4005-886F-11893EFD8B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967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CA408-4248-4544-9275-368B41544A05}" type="datetimeFigureOut">
              <a:rPr lang="en-US" smtClean="0"/>
              <a:t>11/7/2014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FC689-C6B1-4005-886F-11893EFD8B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9166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CA408-4248-4544-9275-368B41544A05}" type="datetimeFigureOut">
              <a:rPr lang="en-US" smtClean="0"/>
              <a:t>11/7/2014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FC689-C6B1-4005-886F-11893EFD8B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2751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CA408-4248-4544-9275-368B41544A05}" type="datetimeFigureOut">
              <a:rPr lang="en-US" smtClean="0"/>
              <a:t>11/7/2014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FC689-C6B1-4005-886F-11893EFD8B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4450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CA408-4248-4544-9275-368B41544A05}" type="datetimeFigureOut">
              <a:rPr lang="en-US" smtClean="0"/>
              <a:t>11/7/2014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FC689-C6B1-4005-886F-11893EFD8B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7809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CA408-4248-4544-9275-368B41544A05}" type="datetimeFigureOut">
              <a:rPr lang="en-US" smtClean="0"/>
              <a:t>11/7/2014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FC689-C6B1-4005-886F-11893EFD8B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543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CA408-4248-4544-9275-368B41544A05}" type="datetimeFigureOut">
              <a:rPr lang="en-US" smtClean="0"/>
              <a:t>11/7/2014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FC689-C6B1-4005-886F-11893EFD8B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5277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CA408-4248-4544-9275-368B41544A05}" type="datetimeFigureOut">
              <a:rPr lang="en-US" smtClean="0"/>
              <a:t>11/7/2014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FC689-C6B1-4005-886F-11893EFD8B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710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CA408-4248-4544-9275-368B41544A05}" type="datetimeFigureOut">
              <a:rPr lang="en-US" smtClean="0"/>
              <a:t>11/7/2014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FC689-C6B1-4005-886F-11893EFD8B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181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9CA408-4248-4544-9275-368B41544A05}" type="datetimeFigureOut">
              <a:rPr lang="en-US" smtClean="0"/>
              <a:t>11/7/2014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FFC689-C6B1-4005-886F-11893EFD8B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079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 1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7766" y="25845"/>
            <a:ext cx="7400119" cy="683215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797766" y="5571050"/>
            <a:ext cx="1766317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Muslim Kingdom</a:t>
            </a:r>
            <a:endParaRPr lang="en-US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033415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8149"/>
            <a:ext cx="2911522" cy="1325563"/>
          </a:xfrm>
        </p:spPr>
        <p:txBody>
          <a:bodyPr>
            <a:normAutofit/>
          </a:bodyPr>
          <a:lstStyle/>
          <a:p>
            <a:r>
              <a:rPr lang="en-US" sz="6000" dirty="0" smtClean="0"/>
              <a:t>MAP 9</a:t>
            </a:r>
            <a:endParaRPr lang="en-US" sz="6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1522" y="0"/>
            <a:ext cx="928047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5702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8738" y="365125"/>
            <a:ext cx="4395061" cy="1325563"/>
          </a:xfrm>
        </p:spPr>
        <p:txBody>
          <a:bodyPr/>
          <a:lstStyle/>
          <a:p>
            <a:r>
              <a:rPr lang="en-US" dirty="0" smtClean="0"/>
              <a:t>MAP 10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9741"/>
            <a:ext cx="6958739" cy="6927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1260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3055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43919" cy="4401519"/>
          </a:xfrm>
        </p:spPr>
        <p:txBody>
          <a:bodyPr>
            <a:normAutofit/>
          </a:bodyPr>
          <a:lstStyle/>
          <a:p>
            <a:pPr algn="ctr"/>
            <a:r>
              <a:rPr lang="en-US" sz="6000" dirty="0" smtClean="0"/>
              <a:t>MA</a:t>
            </a:r>
            <a:br>
              <a:rPr lang="en-US" sz="6000" dirty="0" smtClean="0"/>
            </a:br>
            <a:r>
              <a:rPr lang="en-US" sz="6000" dirty="0" smtClean="0"/>
              <a:t>P</a:t>
            </a:r>
            <a:br>
              <a:rPr lang="en-US" sz="6000" dirty="0" smtClean="0"/>
            </a:br>
            <a:r>
              <a:rPr lang="en-US" sz="6000" dirty="0"/>
              <a:t/>
            </a:r>
            <a:br>
              <a:rPr lang="en-US" sz="6000" dirty="0"/>
            </a:br>
            <a:r>
              <a:rPr lang="en-US" sz="6000" dirty="0" smtClean="0"/>
              <a:t>2</a:t>
            </a:r>
            <a:endParaRPr lang="en-US" sz="6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9383" y="42223"/>
            <a:ext cx="11122617" cy="6815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6502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79" y="380623"/>
            <a:ext cx="10515600" cy="1325563"/>
          </a:xfrm>
        </p:spPr>
        <p:txBody>
          <a:bodyPr>
            <a:normAutofit/>
          </a:bodyPr>
          <a:lstStyle/>
          <a:p>
            <a:r>
              <a:rPr lang="en-US" sz="6600" dirty="0" smtClean="0"/>
              <a:t>Map 3</a:t>
            </a:r>
            <a:endParaRPr lang="en-US" sz="6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8663" y="0"/>
            <a:ext cx="7842143" cy="6845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3765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38386" cy="5966847"/>
          </a:xfrm>
        </p:spPr>
        <p:txBody>
          <a:bodyPr>
            <a:normAutofit/>
          </a:bodyPr>
          <a:lstStyle/>
          <a:p>
            <a:pPr algn="ctr"/>
            <a:r>
              <a:rPr lang="en-US" sz="8000" dirty="0" smtClean="0"/>
              <a:t>MAP 4</a:t>
            </a:r>
            <a:endParaRPr lang="en-US" sz="8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268" y="185980"/>
            <a:ext cx="11225734" cy="6672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856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5206139" cy="1325563"/>
          </a:xfrm>
        </p:spPr>
        <p:txBody>
          <a:bodyPr>
            <a:normAutofit/>
          </a:bodyPr>
          <a:lstStyle/>
          <a:p>
            <a:r>
              <a:rPr lang="en-US" sz="6600" dirty="0" smtClean="0"/>
              <a:t>MAP 5 Part I</a:t>
            </a:r>
            <a:endParaRPr lang="en-US" sz="6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47" y="1580827"/>
            <a:ext cx="12117953" cy="527717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1925" y="42863"/>
            <a:ext cx="4410075" cy="164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4677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7776" y="365125"/>
            <a:ext cx="4736024" cy="1325563"/>
          </a:xfrm>
        </p:spPr>
        <p:txBody>
          <a:bodyPr/>
          <a:lstStyle/>
          <a:p>
            <a:r>
              <a:rPr lang="en-US" dirty="0" smtClean="0"/>
              <a:t>Map 5 Part II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5111"/>
            <a:ext cx="6617776" cy="688311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7708" y="2720822"/>
            <a:ext cx="4525505" cy="413717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251210" y="3346466"/>
            <a:ext cx="302544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Population infected</a:t>
            </a:r>
            <a:endParaRPr lang="en-US" sz="28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807168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dirty="0" smtClean="0"/>
              <a:t>Map 6</a:t>
            </a:r>
            <a:endParaRPr lang="en-US" sz="7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1437" y="25403"/>
            <a:ext cx="8570563" cy="6832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4483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71322" y="365125"/>
            <a:ext cx="1420678" cy="5260760"/>
          </a:xfrm>
        </p:spPr>
        <p:txBody>
          <a:bodyPr>
            <a:noAutofit/>
          </a:bodyPr>
          <a:lstStyle/>
          <a:p>
            <a:r>
              <a:rPr lang="en-US" sz="8000" dirty="0" smtClean="0"/>
              <a:t>M</a:t>
            </a:r>
            <a:br>
              <a:rPr lang="en-US" sz="8000" dirty="0" smtClean="0"/>
            </a:br>
            <a:r>
              <a:rPr lang="en-US" sz="8000" dirty="0" smtClean="0"/>
              <a:t>A</a:t>
            </a:r>
            <a:br>
              <a:rPr lang="en-US" sz="8000" dirty="0" smtClean="0"/>
            </a:br>
            <a:r>
              <a:rPr lang="en-US" sz="8000" dirty="0" smtClean="0"/>
              <a:t>P 7</a:t>
            </a:r>
            <a:endParaRPr lang="en-US" sz="8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3984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9518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3688" y="365125"/>
            <a:ext cx="3930112" cy="1325563"/>
          </a:xfrm>
        </p:spPr>
        <p:txBody>
          <a:bodyPr/>
          <a:lstStyle/>
          <a:p>
            <a:r>
              <a:rPr lang="en-US" dirty="0" smtClean="0"/>
              <a:t>MAP 8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99081"/>
            <a:ext cx="7191214" cy="6957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3221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28</Words>
  <Application>Microsoft Office PowerPoint</Application>
  <PresentationFormat>Widescreen</PresentationFormat>
  <Paragraphs>13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Map 1</vt:lpstr>
      <vt:lpstr>MA P  2</vt:lpstr>
      <vt:lpstr>Map 3</vt:lpstr>
      <vt:lpstr>MAP 4</vt:lpstr>
      <vt:lpstr>MAP 5 Part I</vt:lpstr>
      <vt:lpstr>Map 5 Part II</vt:lpstr>
      <vt:lpstr>Map 6</vt:lpstr>
      <vt:lpstr>M A P 7</vt:lpstr>
      <vt:lpstr>MAP 8</vt:lpstr>
      <vt:lpstr>MAP 9</vt:lpstr>
      <vt:lpstr>MAP 10</vt:lpstr>
      <vt:lpstr>PowerPoint Presentation</vt:lpstr>
    </vt:vector>
  </TitlesOfParts>
  <Company>Cy-Fair ISD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Map 1</dc:title>
  <dc:creator>VERONICA OLIVER</dc:creator>
  <cp:lastModifiedBy>VERONICA OLIVER</cp:lastModifiedBy>
  <cp:revision>9</cp:revision>
  <dcterms:created xsi:type="dcterms:W3CDTF">2014-11-07T21:03:38Z</dcterms:created>
  <dcterms:modified xsi:type="dcterms:W3CDTF">2014-11-07T23:08:05Z</dcterms:modified>
</cp:coreProperties>
</file>