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8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5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7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3E3F-FF52-4581-B697-80198C8155F2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EBDD-D67D-4014-969C-16547D9E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1"/>
            <a:ext cx="29718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95600" y="457201"/>
            <a:ext cx="6345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4000" b="1" u="sng"/>
              <a:t>ABSOLUTISM IN FRANCE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295400"/>
            <a:ext cx="2771775" cy="520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133600" cy="2101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1676401" y="3276601"/>
            <a:ext cx="55784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/>
              <a:t>By the late 1600s, France had replaced Spain as the most powerful European nation.</a:t>
            </a:r>
          </a:p>
        </p:txBody>
      </p:sp>
    </p:spTree>
    <p:extLst>
      <p:ext uri="{BB962C8B-B14F-4D97-AF65-F5344CB8AC3E}">
        <p14:creationId xmlns:p14="http://schemas.microsoft.com/office/powerpoint/2010/main" val="3311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62801" y="228600"/>
            <a:ext cx="192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3200" b="1" u="sng"/>
              <a:t>Louis XIV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4801"/>
            <a:ext cx="4233863" cy="6392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943601" y="838200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/>
              <a:t>Country:</a:t>
            </a:r>
            <a:r>
              <a:rPr lang="en-US" altLang="en-US"/>
              <a:t> France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943601" y="1143000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b="1"/>
              <a:t>Years:</a:t>
            </a:r>
            <a:r>
              <a:rPr lang="en-US" altLang="en-US"/>
              <a:t> 1643 – 1715 (72 years!)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43600" y="1524001"/>
            <a:ext cx="4724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200" b="1"/>
              <a:t>Achievements:</a:t>
            </a:r>
            <a:r>
              <a:rPr lang="en-US" altLang="en-US" sz="2200"/>
              <a:t> Called himself the “Sun King” and said “I am the state.” Strengthened the monarchy, expanded bureaucracy, built palace of Versailles, strongest army in Europe, made France a wealthy cultural center.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43600" y="4419600"/>
            <a:ext cx="472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1pPr>
            <a:lvl2pPr marL="742950" indent="-28575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2pPr>
            <a:lvl3pPr marL="11430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3pPr>
            <a:lvl4pPr marL="16002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4pPr>
            <a:lvl5pPr marL="2057400" indent="-228600" eaLnBrk="0" hangingPunct="0"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3399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200" b="1"/>
              <a:t>Downfalls:</a:t>
            </a:r>
            <a:r>
              <a:rPr lang="en-US" altLang="en-US" sz="2200"/>
              <a:t> He used the wealth for his own benefit, peasants starved, numerous wars, never called Estates General. The French monarchy would not survive long after Louis’ death.</a:t>
            </a:r>
          </a:p>
        </p:txBody>
      </p:sp>
    </p:spTree>
    <p:extLst>
      <p:ext uri="{BB962C8B-B14F-4D97-AF65-F5344CB8AC3E}">
        <p14:creationId xmlns:p14="http://schemas.microsoft.com/office/powerpoint/2010/main" val="134852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louis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28575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133600" y="3733800"/>
            <a:ext cx="7829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of France provided a model</a:t>
            </a:r>
          </a:p>
          <a:p>
            <a:pPr algn="ctr" eaLnBrk="1" hangingPunct="1"/>
            <a:r>
              <a:rPr lang="en-US" altLang="en-US" sz="3600"/>
              <a:t>for other absolute monarchs.  Under </a:t>
            </a:r>
          </a:p>
          <a:p>
            <a:pPr algn="ctr" eaLnBrk="1" hangingPunct="1"/>
            <a:r>
              <a:rPr lang="en-US" altLang="en-US" sz="3600"/>
              <a:t>his rule, the king’s command was</a:t>
            </a:r>
          </a:p>
          <a:p>
            <a:pPr algn="ctr" eaLnBrk="1" hangingPunct="1"/>
            <a:r>
              <a:rPr lang="en-US" altLang="en-US" sz="3600"/>
              <a:t>law.  As the monarch said, “L’etat</a:t>
            </a:r>
          </a:p>
          <a:p>
            <a:pPr algn="ctr" eaLnBrk="1" hangingPunct="1"/>
            <a:r>
              <a:rPr lang="en-US" altLang="en-US" sz="3600"/>
              <a:t>C’est moi” or “I am the state.”</a:t>
            </a: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A Centralized Government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762000"/>
            <a:ext cx="8305800" cy="54864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rgbClr val="002060"/>
                </a:solidFill>
              </a:rPr>
              <a:t>Louis XIV centralized the French government or created one, strong government to rule France.</a:t>
            </a:r>
          </a:p>
          <a:p>
            <a:endParaRPr lang="en-US" altLang="en-US" sz="3600" dirty="0">
              <a:solidFill>
                <a:srgbClr val="002060"/>
              </a:solidFill>
            </a:endParaRPr>
          </a:p>
          <a:p>
            <a:r>
              <a:rPr lang="en-US" altLang="en-US" sz="3600" dirty="0">
                <a:solidFill>
                  <a:srgbClr val="002060"/>
                </a:solidFill>
              </a:rPr>
              <a:t>He appointed officials to collect taxes.</a:t>
            </a:r>
          </a:p>
          <a:p>
            <a:endParaRPr lang="en-US" altLang="en-US" sz="3600" dirty="0">
              <a:solidFill>
                <a:srgbClr val="002060"/>
              </a:solidFill>
            </a:endParaRPr>
          </a:p>
          <a:p>
            <a:r>
              <a:rPr lang="en-US" altLang="en-US" sz="3600" dirty="0">
                <a:solidFill>
                  <a:srgbClr val="002060"/>
                </a:solidFill>
              </a:rPr>
              <a:t>He increased the size of the French army.</a:t>
            </a:r>
          </a:p>
          <a:p>
            <a:endParaRPr lang="en-US" altLang="en-US" sz="3600" dirty="0">
              <a:solidFill>
                <a:srgbClr val="002060"/>
              </a:solidFill>
            </a:endParaRPr>
          </a:p>
          <a:p>
            <a:r>
              <a:rPr lang="en-US" altLang="en-US" sz="3600" dirty="0">
                <a:solidFill>
                  <a:srgbClr val="002060"/>
                </a:solidFill>
              </a:rPr>
              <a:t>Every soldier in the French army wore the uniform of France.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7848600" y="321089"/>
            <a:ext cx="24955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To control France’s</a:t>
            </a:r>
          </a:p>
          <a:p>
            <a:pPr algn="ctr" eaLnBrk="1" hangingPunct="1"/>
            <a:r>
              <a:rPr lang="en-US" altLang="en-US" sz="3600" dirty="0"/>
              <a:t>nobles, Louis XIV</a:t>
            </a:r>
          </a:p>
          <a:p>
            <a:pPr algn="ctr" eaLnBrk="1" hangingPunct="1"/>
            <a:r>
              <a:rPr lang="en-US" altLang="en-US" sz="3600" dirty="0"/>
              <a:t>built a huge palace</a:t>
            </a:r>
          </a:p>
          <a:p>
            <a:pPr algn="ctr" eaLnBrk="1" hangingPunct="1"/>
            <a:r>
              <a:rPr lang="en-US" altLang="en-US" sz="3600" dirty="0"/>
              <a:t>at Versailles.  </a:t>
            </a:r>
          </a:p>
        </p:txBody>
      </p:sp>
      <p:sp>
        <p:nvSpPr>
          <p:cNvPr id="2150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3565"/>
            <a:ext cx="6096000" cy="49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1" y="609601"/>
            <a:ext cx="2854325" cy="1355725"/>
          </a:xfrm>
        </p:spPr>
        <p:txBody>
          <a:bodyPr/>
          <a:lstStyle/>
          <a:p>
            <a:r>
              <a:rPr lang="en-US" altLang="en-US" smtClean="0"/>
              <a:t>Versailles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39913" y="1287462"/>
            <a:ext cx="4443412" cy="4343400"/>
          </a:xfrm>
        </p:spPr>
        <p:txBody>
          <a:bodyPr/>
          <a:lstStyle/>
          <a:p>
            <a:endParaRPr lang="en-US" altLang="en-US" sz="4000" dirty="0">
              <a:solidFill>
                <a:srgbClr val="002060"/>
              </a:solidFill>
            </a:endParaRPr>
          </a:p>
          <a:p>
            <a:r>
              <a:rPr lang="en-US" altLang="en-US" sz="4000" dirty="0">
                <a:solidFill>
                  <a:srgbClr val="002060"/>
                </a:solidFill>
              </a:rPr>
              <a:t>By closely monitoring nobles, Louis XIV could try to prevent rebellions against his regime.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19239"/>
            <a:ext cx="3810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S-Jewelry---Catholic-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8126"/>
            <a:ext cx="3429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1981200" y="4572000"/>
            <a:ext cx="7829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also demanded that French</a:t>
            </a:r>
          </a:p>
          <a:p>
            <a:pPr algn="ctr" eaLnBrk="1" hangingPunct="1"/>
            <a:r>
              <a:rPr lang="en-US" altLang="en-US" sz="3600"/>
              <a:t>Protestants convert to Catholicism or</a:t>
            </a:r>
          </a:p>
          <a:p>
            <a:pPr algn="ctr" eaLnBrk="1" hangingPunct="1"/>
            <a:r>
              <a:rPr lang="en-US" altLang="en-US" sz="3600"/>
              <a:t>leave France!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1" y="966422"/>
            <a:ext cx="4973457" cy="27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uis%20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81001"/>
            <a:ext cx="2857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816100" y="3581400"/>
            <a:ext cx="8058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Louis XIV chose the sun as his</a:t>
            </a:r>
          </a:p>
          <a:p>
            <a:pPr algn="ctr" eaLnBrk="1" hangingPunct="1"/>
            <a:r>
              <a:rPr lang="en-US" altLang="en-US" sz="3600"/>
              <a:t>emblem.  The sun gave life</a:t>
            </a:r>
          </a:p>
          <a:p>
            <a:pPr algn="ctr" eaLnBrk="1" hangingPunct="1"/>
            <a:r>
              <a:rPr lang="en-US" altLang="en-US" sz="3600"/>
              <a:t>to all things and regulated everything</a:t>
            </a:r>
          </a:p>
          <a:p>
            <a:pPr algn="ctr" eaLnBrk="1" hangingPunct="1"/>
            <a:r>
              <a:rPr lang="en-US" altLang="en-US" sz="3600"/>
              <a:t>as it rose and set.  Like the sun, </a:t>
            </a:r>
          </a:p>
          <a:p>
            <a:pPr algn="ctr" eaLnBrk="1" hangingPunct="1"/>
            <a:r>
              <a:rPr lang="en-US" altLang="en-US" sz="3600"/>
              <a:t>life in France revolved around the king.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accent1"/>
                </a:solidFill>
              </a:rPr>
              <a:t>Cy - Ranch 2014-2015</a:t>
            </a: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4581" name="Picture 5" descr="louis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0213"/>
            <a:ext cx="3328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7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 Centralized Government</vt:lpstr>
      <vt:lpstr>PowerPoint Presentation</vt:lpstr>
      <vt:lpstr>Versailles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1</cp:revision>
  <dcterms:created xsi:type="dcterms:W3CDTF">2015-01-28T14:00:54Z</dcterms:created>
  <dcterms:modified xsi:type="dcterms:W3CDTF">2015-01-28T14:01:03Z</dcterms:modified>
</cp:coreProperties>
</file>