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660"/>
  </p:normalViewPr>
  <p:slideViewPr>
    <p:cSldViewPr snapToGrid="0">
      <p:cViewPr varScale="1">
        <p:scale>
          <a:sx n="56" d="100"/>
          <a:sy n="56" d="100"/>
        </p:scale>
        <p:origin x="72" y="4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3270146-C490-4C1D-8133-81D738C048D6}" type="datetimeFigureOut">
              <a:rPr lang="en-US" smtClean="0"/>
              <a:t>1/28/2015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480672-EB7B-4741-8F71-80A1E13EFE12}" type="slidenum">
              <a:rPr lang="en-US" smtClean="0"/>
              <a:t>‹#›</a:t>
            </a:fld>
            <a:endParaRPr lang="en-US"/>
          </a:p>
        </p:txBody>
      </p:sp>
    </p:spTree>
    <p:extLst>
      <p:ext uri="{BB962C8B-B14F-4D97-AF65-F5344CB8AC3E}">
        <p14:creationId xmlns:p14="http://schemas.microsoft.com/office/powerpoint/2010/main" val="25863263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270146-C490-4C1D-8133-81D738C048D6}" type="datetimeFigureOut">
              <a:rPr lang="en-US" smtClean="0"/>
              <a:t>1/28/2015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480672-EB7B-4741-8F71-80A1E13EFE12}" type="slidenum">
              <a:rPr lang="en-US" smtClean="0"/>
              <a:t>‹#›</a:t>
            </a:fld>
            <a:endParaRPr lang="en-US"/>
          </a:p>
        </p:txBody>
      </p:sp>
    </p:spTree>
    <p:extLst>
      <p:ext uri="{BB962C8B-B14F-4D97-AF65-F5344CB8AC3E}">
        <p14:creationId xmlns:p14="http://schemas.microsoft.com/office/powerpoint/2010/main" val="12531006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270146-C490-4C1D-8133-81D738C048D6}" type="datetimeFigureOut">
              <a:rPr lang="en-US" smtClean="0"/>
              <a:t>1/28/2015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480672-EB7B-4741-8F71-80A1E13EFE12}" type="slidenum">
              <a:rPr lang="en-US" smtClean="0"/>
              <a:t>‹#›</a:t>
            </a:fld>
            <a:endParaRPr lang="en-US"/>
          </a:p>
        </p:txBody>
      </p:sp>
    </p:spTree>
    <p:extLst>
      <p:ext uri="{BB962C8B-B14F-4D97-AF65-F5344CB8AC3E}">
        <p14:creationId xmlns:p14="http://schemas.microsoft.com/office/powerpoint/2010/main" val="27450707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270146-C490-4C1D-8133-81D738C048D6}" type="datetimeFigureOut">
              <a:rPr lang="en-US" smtClean="0"/>
              <a:t>1/28/2015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480672-EB7B-4741-8F71-80A1E13EFE12}" type="slidenum">
              <a:rPr lang="en-US" smtClean="0"/>
              <a:t>‹#›</a:t>
            </a:fld>
            <a:endParaRPr lang="en-US"/>
          </a:p>
        </p:txBody>
      </p:sp>
    </p:spTree>
    <p:extLst>
      <p:ext uri="{BB962C8B-B14F-4D97-AF65-F5344CB8AC3E}">
        <p14:creationId xmlns:p14="http://schemas.microsoft.com/office/powerpoint/2010/main" val="4407096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3270146-C490-4C1D-8133-81D738C048D6}" type="datetimeFigureOut">
              <a:rPr lang="en-US" smtClean="0"/>
              <a:t>1/28/2015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480672-EB7B-4741-8F71-80A1E13EFE12}" type="slidenum">
              <a:rPr lang="en-US" smtClean="0"/>
              <a:t>‹#›</a:t>
            </a:fld>
            <a:endParaRPr lang="en-US"/>
          </a:p>
        </p:txBody>
      </p:sp>
    </p:spTree>
    <p:extLst>
      <p:ext uri="{BB962C8B-B14F-4D97-AF65-F5344CB8AC3E}">
        <p14:creationId xmlns:p14="http://schemas.microsoft.com/office/powerpoint/2010/main" val="30904082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3270146-C490-4C1D-8133-81D738C048D6}" type="datetimeFigureOut">
              <a:rPr lang="en-US" smtClean="0"/>
              <a:t>1/28/2015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480672-EB7B-4741-8F71-80A1E13EFE12}" type="slidenum">
              <a:rPr lang="en-US" smtClean="0"/>
              <a:t>‹#›</a:t>
            </a:fld>
            <a:endParaRPr lang="en-US"/>
          </a:p>
        </p:txBody>
      </p:sp>
    </p:spTree>
    <p:extLst>
      <p:ext uri="{BB962C8B-B14F-4D97-AF65-F5344CB8AC3E}">
        <p14:creationId xmlns:p14="http://schemas.microsoft.com/office/powerpoint/2010/main" val="20012498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3270146-C490-4C1D-8133-81D738C048D6}" type="datetimeFigureOut">
              <a:rPr lang="en-US" smtClean="0"/>
              <a:t>1/28/2015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F480672-EB7B-4741-8F71-80A1E13EFE12}" type="slidenum">
              <a:rPr lang="en-US" smtClean="0"/>
              <a:t>‹#›</a:t>
            </a:fld>
            <a:endParaRPr lang="en-US"/>
          </a:p>
        </p:txBody>
      </p:sp>
    </p:spTree>
    <p:extLst>
      <p:ext uri="{BB962C8B-B14F-4D97-AF65-F5344CB8AC3E}">
        <p14:creationId xmlns:p14="http://schemas.microsoft.com/office/powerpoint/2010/main" val="18099910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3270146-C490-4C1D-8133-81D738C048D6}" type="datetimeFigureOut">
              <a:rPr lang="en-US" smtClean="0"/>
              <a:t>1/28/2015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F480672-EB7B-4741-8F71-80A1E13EFE12}" type="slidenum">
              <a:rPr lang="en-US" smtClean="0"/>
              <a:t>‹#›</a:t>
            </a:fld>
            <a:endParaRPr lang="en-US"/>
          </a:p>
        </p:txBody>
      </p:sp>
    </p:spTree>
    <p:extLst>
      <p:ext uri="{BB962C8B-B14F-4D97-AF65-F5344CB8AC3E}">
        <p14:creationId xmlns:p14="http://schemas.microsoft.com/office/powerpoint/2010/main" val="13388575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270146-C490-4C1D-8133-81D738C048D6}" type="datetimeFigureOut">
              <a:rPr lang="en-US" smtClean="0"/>
              <a:t>1/28/2015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F480672-EB7B-4741-8F71-80A1E13EFE12}" type="slidenum">
              <a:rPr lang="en-US" smtClean="0"/>
              <a:t>‹#›</a:t>
            </a:fld>
            <a:endParaRPr lang="en-US"/>
          </a:p>
        </p:txBody>
      </p:sp>
    </p:spTree>
    <p:extLst>
      <p:ext uri="{BB962C8B-B14F-4D97-AF65-F5344CB8AC3E}">
        <p14:creationId xmlns:p14="http://schemas.microsoft.com/office/powerpoint/2010/main" val="17418058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270146-C490-4C1D-8133-81D738C048D6}" type="datetimeFigureOut">
              <a:rPr lang="en-US" smtClean="0"/>
              <a:t>1/28/2015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480672-EB7B-4741-8F71-80A1E13EFE12}" type="slidenum">
              <a:rPr lang="en-US" smtClean="0"/>
              <a:t>‹#›</a:t>
            </a:fld>
            <a:endParaRPr lang="en-US"/>
          </a:p>
        </p:txBody>
      </p:sp>
    </p:spTree>
    <p:extLst>
      <p:ext uri="{BB962C8B-B14F-4D97-AF65-F5344CB8AC3E}">
        <p14:creationId xmlns:p14="http://schemas.microsoft.com/office/powerpoint/2010/main" val="6880926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270146-C490-4C1D-8133-81D738C048D6}" type="datetimeFigureOut">
              <a:rPr lang="en-US" smtClean="0"/>
              <a:t>1/28/2015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480672-EB7B-4741-8F71-80A1E13EFE12}" type="slidenum">
              <a:rPr lang="en-US" smtClean="0"/>
              <a:t>‹#›</a:t>
            </a:fld>
            <a:endParaRPr lang="en-US"/>
          </a:p>
        </p:txBody>
      </p:sp>
    </p:spTree>
    <p:extLst>
      <p:ext uri="{BB962C8B-B14F-4D97-AF65-F5344CB8AC3E}">
        <p14:creationId xmlns:p14="http://schemas.microsoft.com/office/powerpoint/2010/main" val="693553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270146-C490-4C1D-8133-81D738C048D6}" type="datetimeFigureOut">
              <a:rPr lang="en-US" smtClean="0"/>
              <a:t>1/28/2015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480672-EB7B-4741-8F71-80A1E13EFE12}" type="slidenum">
              <a:rPr lang="en-US" smtClean="0"/>
              <a:t>‹#›</a:t>
            </a:fld>
            <a:endParaRPr lang="en-US"/>
          </a:p>
        </p:txBody>
      </p:sp>
    </p:spTree>
    <p:extLst>
      <p:ext uri="{BB962C8B-B14F-4D97-AF65-F5344CB8AC3E}">
        <p14:creationId xmlns:p14="http://schemas.microsoft.com/office/powerpoint/2010/main" val="32188787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6324601" y="457201"/>
            <a:ext cx="3463925"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rgbClr val="003399"/>
                </a:solidFill>
                <a:latin typeface="Arial Unicode MS" panose="020B0604020202020204" pitchFamily="34" charset="-128"/>
              </a:defRPr>
            </a:lvl1pPr>
            <a:lvl2pPr marL="742950" indent="-285750" eaLnBrk="0" hangingPunct="0">
              <a:defRPr sz="2400">
                <a:solidFill>
                  <a:srgbClr val="003399"/>
                </a:solidFill>
                <a:latin typeface="Arial Unicode MS" panose="020B0604020202020204" pitchFamily="34" charset="-128"/>
              </a:defRPr>
            </a:lvl2pPr>
            <a:lvl3pPr marL="1143000" indent="-228600" eaLnBrk="0" hangingPunct="0">
              <a:defRPr sz="2400">
                <a:solidFill>
                  <a:srgbClr val="003399"/>
                </a:solidFill>
                <a:latin typeface="Arial Unicode MS" panose="020B0604020202020204" pitchFamily="34" charset="-128"/>
              </a:defRPr>
            </a:lvl3pPr>
            <a:lvl4pPr marL="1600200" indent="-228600" eaLnBrk="0" hangingPunct="0">
              <a:defRPr sz="2400">
                <a:solidFill>
                  <a:srgbClr val="003399"/>
                </a:solidFill>
                <a:latin typeface="Arial Unicode MS" panose="020B0604020202020204" pitchFamily="34" charset="-128"/>
              </a:defRPr>
            </a:lvl4pPr>
            <a:lvl5pPr marL="2057400" indent="-228600" eaLnBrk="0" hangingPunct="0">
              <a:defRPr sz="2400">
                <a:solidFill>
                  <a:srgbClr val="003399"/>
                </a:solidFill>
                <a:latin typeface="Arial Unicode MS" panose="020B0604020202020204" pitchFamily="34" charset="-128"/>
              </a:defRPr>
            </a:lvl5pPr>
            <a:lvl6pPr marL="2514600" indent="-228600" eaLnBrk="0" fontAlgn="base" hangingPunct="0">
              <a:spcBef>
                <a:spcPct val="0"/>
              </a:spcBef>
              <a:spcAft>
                <a:spcPct val="0"/>
              </a:spcAft>
              <a:defRPr sz="2400">
                <a:solidFill>
                  <a:srgbClr val="003399"/>
                </a:solidFill>
                <a:latin typeface="Arial Unicode MS" panose="020B0604020202020204" pitchFamily="34" charset="-128"/>
              </a:defRPr>
            </a:lvl6pPr>
            <a:lvl7pPr marL="2971800" indent="-228600" eaLnBrk="0" fontAlgn="base" hangingPunct="0">
              <a:spcBef>
                <a:spcPct val="0"/>
              </a:spcBef>
              <a:spcAft>
                <a:spcPct val="0"/>
              </a:spcAft>
              <a:defRPr sz="2400">
                <a:solidFill>
                  <a:srgbClr val="003399"/>
                </a:solidFill>
                <a:latin typeface="Arial Unicode MS" panose="020B0604020202020204" pitchFamily="34" charset="-128"/>
              </a:defRPr>
            </a:lvl7pPr>
            <a:lvl8pPr marL="3429000" indent="-228600" eaLnBrk="0" fontAlgn="base" hangingPunct="0">
              <a:spcBef>
                <a:spcPct val="0"/>
              </a:spcBef>
              <a:spcAft>
                <a:spcPct val="0"/>
              </a:spcAft>
              <a:defRPr sz="2400">
                <a:solidFill>
                  <a:srgbClr val="003399"/>
                </a:solidFill>
                <a:latin typeface="Arial Unicode MS" panose="020B0604020202020204" pitchFamily="34" charset="-128"/>
              </a:defRPr>
            </a:lvl8pPr>
            <a:lvl9pPr marL="3886200" indent="-228600" eaLnBrk="0" fontAlgn="base" hangingPunct="0">
              <a:spcBef>
                <a:spcPct val="0"/>
              </a:spcBef>
              <a:spcAft>
                <a:spcPct val="0"/>
              </a:spcAft>
              <a:defRPr sz="2400">
                <a:solidFill>
                  <a:srgbClr val="003399"/>
                </a:solidFill>
                <a:latin typeface="Arial Unicode MS" panose="020B0604020202020204" pitchFamily="34" charset="-128"/>
              </a:defRPr>
            </a:lvl9pPr>
          </a:lstStyle>
          <a:p>
            <a:pPr algn="ctr" eaLnBrk="1" hangingPunct="1"/>
            <a:r>
              <a:rPr lang="en-US" altLang="en-US" sz="4000" b="1"/>
              <a:t>ABSOLUTISM</a:t>
            </a:r>
          </a:p>
          <a:p>
            <a:pPr algn="ctr" eaLnBrk="1" hangingPunct="1"/>
            <a:r>
              <a:rPr lang="en-US" altLang="en-US" sz="4000" b="1"/>
              <a:t>IN SPAIN</a:t>
            </a:r>
          </a:p>
        </p:txBody>
      </p:sp>
      <p:pic>
        <p:nvPicPr>
          <p:cNvPr id="614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81200" y="3429000"/>
            <a:ext cx="3810000" cy="3036888"/>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4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00" y="457200"/>
            <a:ext cx="3962400" cy="264160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49"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96000" y="3073401"/>
            <a:ext cx="4343400" cy="3470275"/>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150" name="Text Box 6"/>
          <p:cNvSpPr txBox="1">
            <a:spLocks noChangeArrowheads="1"/>
          </p:cNvSpPr>
          <p:nvPr/>
        </p:nvSpPr>
        <p:spPr bwMode="auto">
          <a:xfrm>
            <a:off x="5943600" y="1905001"/>
            <a:ext cx="45720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rgbClr val="003399"/>
                </a:solidFill>
                <a:latin typeface="Arial Unicode MS" panose="020B0604020202020204" pitchFamily="34" charset="-128"/>
              </a:defRPr>
            </a:lvl1pPr>
            <a:lvl2pPr marL="742950" indent="-285750" eaLnBrk="0" hangingPunct="0">
              <a:defRPr sz="2400">
                <a:solidFill>
                  <a:srgbClr val="003399"/>
                </a:solidFill>
                <a:latin typeface="Arial Unicode MS" panose="020B0604020202020204" pitchFamily="34" charset="-128"/>
              </a:defRPr>
            </a:lvl2pPr>
            <a:lvl3pPr marL="1143000" indent="-228600" eaLnBrk="0" hangingPunct="0">
              <a:defRPr sz="2400">
                <a:solidFill>
                  <a:srgbClr val="003399"/>
                </a:solidFill>
                <a:latin typeface="Arial Unicode MS" panose="020B0604020202020204" pitchFamily="34" charset="-128"/>
              </a:defRPr>
            </a:lvl3pPr>
            <a:lvl4pPr marL="1600200" indent="-228600" eaLnBrk="0" hangingPunct="0">
              <a:defRPr sz="2400">
                <a:solidFill>
                  <a:srgbClr val="003399"/>
                </a:solidFill>
                <a:latin typeface="Arial Unicode MS" panose="020B0604020202020204" pitchFamily="34" charset="-128"/>
              </a:defRPr>
            </a:lvl4pPr>
            <a:lvl5pPr marL="2057400" indent="-228600" eaLnBrk="0" hangingPunct="0">
              <a:defRPr sz="2400">
                <a:solidFill>
                  <a:srgbClr val="003399"/>
                </a:solidFill>
                <a:latin typeface="Arial Unicode MS" panose="020B0604020202020204" pitchFamily="34" charset="-128"/>
              </a:defRPr>
            </a:lvl5pPr>
            <a:lvl6pPr marL="2514600" indent="-228600" eaLnBrk="0" fontAlgn="base" hangingPunct="0">
              <a:spcBef>
                <a:spcPct val="0"/>
              </a:spcBef>
              <a:spcAft>
                <a:spcPct val="0"/>
              </a:spcAft>
              <a:defRPr sz="2400">
                <a:solidFill>
                  <a:srgbClr val="003399"/>
                </a:solidFill>
                <a:latin typeface="Arial Unicode MS" panose="020B0604020202020204" pitchFamily="34" charset="-128"/>
              </a:defRPr>
            </a:lvl6pPr>
            <a:lvl7pPr marL="2971800" indent="-228600" eaLnBrk="0" fontAlgn="base" hangingPunct="0">
              <a:spcBef>
                <a:spcPct val="0"/>
              </a:spcBef>
              <a:spcAft>
                <a:spcPct val="0"/>
              </a:spcAft>
              <a:defRPr sz="2400">
                <a:solidFill>
                  <a:srgbClr val="003399"/>
                </a:solidFill>
                <a:latin typeface="Arial Unicode MS" panose="020B0604020202020204" pitchFamily="34" charset="-128"/>
              </a:defRPr>
            </a:lvl7pPr>
            <a:lvl8pPr marL="3429000" indent="-228600" eaLnBrk="0" fontAlgn="base" hangingPunct="0">
              <a:spcBef>
                <a:spcPct val="0"/>
              </a:spcBef>
              <a:spcAft>
                <a:spcPct val="0"/>
              </a:spcAft>
              <a:defRPr sz="2400">
                <a:solidFill>
                  <a:srgbClr val="003399"/>
                </a:solidFill>
                <a:latin typeface="Arial Unicode MS" panose="020B0604020202020204" pitchFamily="34" charset="-128"/>
              </a:defRPr>
            </a:lvl8pPr>
            <a:lvl9pPr marL="3886200" indent="-228600" eaLnBrk="0" fontAlgn="base" hangingPunct="0">
              <a:spcBef>
                <a:spcPct val="0"/>
              </a:spcBef>
              <a:spcAft>
                <a:spcPct val="0"/>
              </a:spcAft>
              <a:defRPr sz="2400">
                <a:solidFill>
                  <a:srgbClr val="003399"/>
                </a:solidFill>
                <a:latin typeface="Arial Unicode MS" panose="020B0604020202020204" pitchFamily="34" charset="-128"/>
              </a:defRPr>
            </a:lvl9pPr>
          </a:lstStyle>
          <a:p>
            <a:pPr eaLnBrk="1" hangingPunct="1"/>
            <a:r>
              <a:rPr lang="en-US" altLang="en-US"/>
              <a:t>In the 1500s Spain was the most powerful nation in Europe.</a:t>
            </a:r>
          </a:p>
        </p:txBody>
      </p:sp>
    </p:spTree>
    <p:extLst>
      <p:ext uri="{BB962C8B-B14F-4D97-AF65-F5344CB8AC3E}">
        <p14:creationId xmlns:p14="http://schemas.microsoft.com/office/powerpoint/2010/main" val="5272592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ChangeArrowheads="1"/>
          </p:cNvSpPr>
          <p:nvPr/>
        </p:nvSpPr>
        <p:spPr bwMode="auto">
          <a:xfrm>
            <a:off x="7086601" y="304800"/>
            <a:ext cx="1973263"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rgbClr val="003399"/>
                </a:solidFill>
                <a:latin typeface="Arial Unicode MS" panose="020B0604020202020204" pitchFamily="34" charset="-128"/>
              </a:defRPr>
            </a:lvl1pPr>
            <a:lvl2pPr marL="742950" indent="-285750" eaLnBrk="0" hangingPunct="0">
              <a:defRPr sz="2400">
                <a:solidFill>
                  <a:srgbClr val="003399"/>
                </a:solidFill>
                <a:latin typeface="Arial Unicode MS" panose="020B0604020202020204" pitchFamily="34" charset="-128"/>
              </a:defRPr>
            </a:lvl2pPr>
            <a:lvl3pPr marL="1143000" indent="-228600" eaLnBrk="0" hangingPunct="0">
              <a:defRPr sz="2400">
                <a:solidFill>
                  <a:srgbClr val="003399"/>
                </a:solidFill>
                <a:latin typeface="Arial Unicode MS" panose="020B0604020202020204" pitchFamily="34" charset="-128"/>
              </a:defRPr>
            </a:lvl3pPr>
            <a:lvl4pPr marL="1600200" indent="-228600" eaLnBrk="0" hangingPunct="0">
              <a:defRPr sz="2400">
                <a:solidFill>
                  <a:srgbClr val="003399"/>
                </a:solidFill>
                <a:latin typeface="Arial Unicode MS" panose="020B0604020202020204" pitchFamily="34" charset="-128"/>
              </a:defRPr>
            </a:lvl4pPr>
            <a:lvl5pPr marL="2057400" indent="-228600" eaLnBrk="0" hangingPunct="0">
              <a:defRPr sz="2400">
                <a:solidFill>
                  <a:srgbClr val="003399"/>
                </a:solidFill>
                <a:latin typeface="Arial Unicode MS" panose="020B0604020202020204" pitchFamily="34" charset="-128"/>
              </a:defRPr>
            </a:lvl5pPr>
            <a:lvl6pPr marL="2514600" indent="-228600" eaLnBrk="0" fontAlgn="base" hangingPunct="0">
              <a:spcBef>
                <a:spcPct val="0"/>
              </a:spcBef>
              <a:spcAft>
                <a:spcPct val="0"/>
              </a:spcAft>
              <a:defRPr sz="2400">
                <a:solidFill>
                  <a:srgbClr val="003399"/>
                </a:solidFill>
                <a:latin typeface="Arial Unicode MS" panose="020B0604020202020204" pitchFamily="34" charset="-128"/>
              </a:defRPr>
            </a:lvl6pPr>
            <a:lvl7pPr marL="2971800" indent="-228600" eaLnBrk="0" fontAlgn="base" hangingPunct="0">
              <a:spcBef>
                <a:spcPct val="0"/>
              </a:spcBef>
              <a:spcAft>
                <a:spcPct val="0"/>
              </a:spcAft>
              <a:defRPr sz="2400">
                <a:solidFill>
                  <a:srgbClr val="003399"/>
                </a:solidFill>
                <a:latin typeface="Arial Unicode MS" panose="020B0604020202020204" pitchFamily="34" charset="-128"/>
              </a:defRPr>
            </a:lvl7pPr>
            <a:lvl8pPr marL="3429000" indent="-228600" eaLnBrk="0" fontAlgn="base" hangingPunct="0">
              <a:spcBef>
                <a:spcPct val="0"/>
              </a:spcBef>
              <a:spcAft>
                <a:spcPct val="0"/>
              </a:spcAft>
              <a:defRPr sz="2400">
                <a:solidFill>
                  <a:srgbClr val="003399"/>
                </a:solidFill>
                <a:latin typeface="Arial Unicode MS" panose="020B0604020202020204" pitchFamily="34" charset="-128"/>
              </a:defRPr>
            </a:lvl8pPr>
            <a:lvl9pPr marL="3886200" indent="-228600" eaLnBrk="0" fontAlgn="base" hangingPunct="0">
              <a:spcBef>
                <a:spcPct val="0"/>
              </a:spcBef>
              <a:spcAft>
                <a:spcPct val="0"/>
              </a:spcAft>
              <a:defRPr sz="2400">
                <a:solidFill>
                  <a:srgbClr val="003399"/>
                </a:solidFill>
                <a:latin typeface="Arial Unicode MS" panose="020B0604020202020204" pitchFamily="34" charset="-128"/>
              </a:defRPr>
            </a:lvl9pPr>
          </a:lstStyle>
          <a:p>
            <a:pPr eaLnBrk="1" hangingPunct="1"/>
            <a:r>
              <a:rPr lang="en-US" altLang="en-US" sz="3200" b="1" u="sng"/>
              <a:t>Charles V</a:t>
            </a:r>
          </a:p>
        </p:txBody>
      </p:sp>
      <p:pic>
        <p:nvPicPr>
          <p:cNvPr id="7171"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6401" y="762000"/>
            <a:ext cx="4086225" cy="581025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172" name="Rectangle 5"/>
          <p:cNvSpPr>
            <a:spLocks noChangeArrowheads="1"/>
          </p:cNvSpPr>
          <p:nvPr/>
        </p:nvSpPr>
        <p:spPr bwMode="auto">
          <a:xfrm>
            <a:off x="5867400" y="838201"/>
            <a:ext cx="45720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rgbClr val="003399"/>
                </a:solidFill>
                <a:latin typeface="Arial Unicode MS" panose="020B0604020202020204" pitchFamily="34" charset="-128"/>
              </a:defRPr>
            </a:lvl1pPr>
            <a:lvl2pPr marL="742950" indent="-285750" eaLnBrk="0" hangingPunct="0">
              <a:defRPr sz="2400">
                <a:solidFill>
                  <a:srgbClr val="003399"/>
                </a:solidFill>
                <a:latin typeface="Arial Unicode MS" panose="020B0604020202020204" pitchFamily="34" charset="-128"/>
              </a:defRPr>
            </a:lvl2pPr>
            <a:lvl3pPr marL="1143000" indent="-228600" eaLnBrk="0" hangingPunct="0">
              <a:defRPr sz="2400">
                <a:solidFill>
                  <a:srgbClr val="003399"/>
                </a:solidFill>
                <a:latin typeface="Arial Unicode MS" panose="020B0604020202020204" pitchFamily="34" charset="-128"/>
              </a:defRPr>
            </a:lvl3pPr>
            <a:lvl4pPr marL="1600200" indent="-228600" eaLnBrk="0" hangingPunct="0">
              <a:defRPr sz="2400">
                <a:solidFill>
                  <a:srgbClr val="003399"/>
                </a:solidFill>
                <a:latin typeface="Arial Unicode MS" panose="020B0604020202020204" pitchFamily="34" charset="-128"/>
              </a:defRPr>
            </a:lvl4pPr>
            <a:lvl5pPr marL="2057400" indent="-228600" eaLnBrk="0" hangingPunct="0">
              <a:defRPr sz="2400">
                <a:solidFill>
                  <a:srgbClr val="003399"/>
                </a:solidFill>
                <a:latin typeface="Arial Unicode MS" panose="020B0604020202020204" pitchFamily="34" charset="-128"/>
              </a:defRPr>
            </a:lvl5pPr>
            <a:lvl6pPr marL="2514600" indent="-228600" eaLnBrk="0" fontAlgn="base" hangingPunct="0">
              <a:spcBef>
                <a:spcPct val="0"/>
              </a:spcBef>
              <a:spcAft>
                <a:spcPct val="0"/>
              </a:spcAft>
              <a:defRPr sz="2400">
                <a:solidFill>
                  <a:srgbClr val="003399"/>
                </a:solidFill>
                <a:latin typeface="Arial Unicode MS" panose="020B0604020202020204" pitchFamily="34" charset="-128"/>
              </a:defRPr>
            </a:lvl6pPr>
            <a:lvl7pPr marL="2971800" indent="-228600" eaLnBrk="0" fontAlgn="base" hangingPunct="0">
              <a:spcBef>
                <a:spcPct val="0"/>
              </a:spcBef>
              <a:spcAft>
                <a:spcPct val="0"/>
              </a:spcAft>
              <a:defRPr sz="2400">
                <a:solidFill>
                  <a:srgbClr val="003399"/>
                </a:solidFill>
                <a:latin typeface="Arial Unicode MS" panose="020B0604020202020204" pitchFamily="34" charset="-128"/>
              </a:defRPr>
            </a:lvl7pPr>
            <a:lvl8pPr marL="3429000" indent="-228600" eaLnBrk="0" fontAlgn="base" hangingPunct="0">
              <a:spcBef>
                <a:spcPct val="0"/>
              </a:spcBef>
              <a:spcAft>
                <a:spcPct val="0"/>
              </a:spcAft>
              <a:defRPr sz="2400">
                <a:solidFill>
                  <a:srgbClr val="003399"/>
                </a:solidFill>
                <a:latin typeface="Arial Unicode MS" panose="020B0604020202020204" pitchFamily="34" charset="-128"/>
              </a:defRPr>
            </a:lvl8pPr>
            <a:lvl9pPr marL="3886200" indent="-228600" eaLnBrk="0" fontAlgn="base" hangingPunct="0">
              <a:spcBef>
                <a:spcPct val="0"/>
              </a:spcBef>
              <a:spcAft>
                <a:spcPct val="0"/>
              </a:spcAft>
              <a:defRPr sz="2400">
                <a:solidFill>
                  <a:srgbClr val="003399"/>
                </a:solidFill>
                <a:latin typeface="Arial Unicode MS" panose="020B0604020202020204" pitchFamily="34" charset="-128"/>
              </a:defRPr>
            </a:lvl9pPr>
          </a:lstStyle>
          <a:p>
            <a:pPr eaLnBrk="1" hangingPunct="1"/>
            <a:r>
              <a:rPr lang="en-US" altLang="en-US" b="1"/>
              <a:t>Country:</a:t>
            </a:r>
            <a:r>
              <a:rPr lang="en-US" altLang="en-US"/>
              <a:t> Spain (Holy Roman Empire)</a:t>
            </a:r>
          </a:p>
        </p:txBody>
      </p:sp>
      <p:sp>
        <p:nvSpPr>
          <p:cNvPr id="7173" name="Rectangle 6"/>
          <p:cNvSpPr>
            <a:spLocks noChangeArrowheads="1"/>
          </p:cNvSpPr>
          <p:nvPr/>
        </p:nvSpPr>
        <p:spPr bwMode="auto">
          <a:xfrm>
            <a:off x="5867400" y="1524000"/>
            <a:ext cx="31686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rgbClr val="003399"/>
                </a:solidFill>
                <a:latin typeface="Arial Unicode MS" panose="020B0604020202020204" pitchFamily="34" charset="-128"/>
              </a:defRPr>
            </a:lvl1pPr>
            <a:lvl2pPr marL="742950" indent="-285750" eaLnBrk="0" hangingPunct="0">
              <a:defRPr sz="2400">
                <a:solidFill>
                  <a:srgbClr val="003399"/>
                </a:solidFill>
                <a:latin typeface="Arial Unicode MS" panose="020B0604020202020204" pitchFamily="34" charset="-128"/>
              </a:defRPr>
            </a:lvl2pPr>
            <a:lvl3pPr marL="1143000" indent="-228600" eaLnBrk="0" hangingPunct="0">
              <a:defRPr sz="2400">
                <a:solidFill>
                  <a:srgbClr val="003399"/>
                </a:solidFill>
                <a:latin typeface="Arial Unicode MS" panose="020B0604020202020204" pitchFamily="34" charset="-128"/>
              </a:defRPr>
            </a:lvl3pPr>
            <a:lvl4pPr marL="1600200" indent="-228600" eaLnBrk="0" hangingPunct="0">
              <a:defRPr sz="2400">
                <a:solidFill>
                  <a:srgbClr val="003399"/>
                </a:solidFill>
                <a:latin typeface="Arial Unicode MS" panose="020B0604020202020204" pitchFamily="34" charset="-128"/>
              </a:defRPr>
            </a:lvl4pPr>
            <a:lvl5pPr marL="2057400" indent="-228600" eaLnBrk="0" hangingPunct="0">
              <a:defRPr sz="2400">
                <a:solidFill>
                  <a:srgbClr val="003399"/>
                </a:solidFill>
                <a:latin typeface="Arial Unicode MS" panose="020B0604020202020204" pitchFamily="34" charset="-128"/>
              </a:defRPr>
            </a:lvl5pPr>
            <a:lvl6pPr marL="2514600" indent="-228600" eaLnBrk="0" fontAlgn="base" hangingPunct="0">
              <a:spcBef>
                <a:spcPct val="0"/>
              </a:spcBef>
              <a:spcAft>
                <a:spcPct val="0"/>
              </a:spcAft>
              <a:defRPr sz="2400">
                <a:solidFill>
                  <a:srgbClr val="003399"/>
                </a:solidFill>
                <a:latin typeface="Arial Unicode MS" panose="020B0604020202020204" pitchFamily="34" charset="-128"/>
              </a:defRPr>
            </a:lvl6pPr>
            <a:lvl7pPr marL="2971800" indent="-228600" eaLnBrk="0" fontAlgn="base" hangingPunct="0">
              <a:spcBef>
                <a:spcPct val="0"/>
              </a:spcBef>
              <a:spcAft>
                <a:spcPct val="0"/>
              </a:spcAft>
              <a:defRPr sz="2400">
                <a:solidFill>
                  <a:srgbClr val="003399"/>
                </a:solidFill>
                <a:latin typeface="Arial Unicode MS" panose="020B0604020202020204" pitchFamily="34" charset="-128"/>
              </a:defRPr>
            </a:lvl7pPr>
            <a:lvl8pPr marL="3429000" indent="-228600" eaLnBrk="0" fontAlgn="base" hangingPunct="0">
              <a:spcBef>
                <a:spcPct val="0"/>
              </a:spcBef>
              <a:spcAft>
                <a:spcPct val="0"/>
              </a:spcAft>
              <a:defRPr sz="2400">
                <a:solidFill>
                  <a:srgbClr val="003399"/>
                </a:solidFill>
                <a:latin typeface="Arial Unicode MS" panose="020B0604020202020204" pitchFamily="34" charset="-128"/>
              </a:defRPr>
            </a:lvl8pPr>
            <a:lvl9pPr marL="3886200" indent="-228600" eaLnBrk="0" fontAlgn="base" hangingPunct="0">
              <a:spcBef>
                <a:spcPct val="0"/>
              </a:spcBef>
              <a:spcAft>
                <a:spcPct val="0"/>
              </a:spcAft>
              <a:defRPr sz="2400">
                <a:solidFill>
                  <a:srgbClr val="003399"/>
                </a:solidFill>
                <a:latin typeface="Arial Unicode MS" panose="020B0604020202020204" pitchFamily="34" charset="-128"/>
              </a:defRPr>
            </a:lvl9pPr>
          </a:lstStyle>
          <a:p>
            <a:pPr eaLnBrk="1" hangingPunct="1"/>
            <a:r>
              <a:rPr lang="en-US" altLang="en-US" b="1"/>
              <a:t>Years:</a:t>
            </a:r>
            <a:r>
              <a:rPr lang="en-US" altLang="en-US"/>
              <a:t> 1519 - 1556 </a:t>
            </a:r>
          </a:p>
        </p:txBody>
      </p:sp>
      <p:sp>
        <p:nvSpPr>
          <p:cNvPr id="8199" name="Text Box 7"/>
          <p:cNvSpPr txBox="1">
            <a:spLocks noChangeArrowheads="1"/>
          </p:cNvSpPr>
          <p:nvPr/>
        </p:nvSpPr>
        <p:spPr bwMode="auto">
          <a:xfrm>
            <a:off x="5867400" y="1905000"/>
            <a:ext cx="5029200"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rgbClr val="003399"/>
                </a:solidFill>
                <a:latin typeface="Arial Unicode MS" panose="020B0604020202020204" pitchFamily="34" charset="-128"/>
              </a:defRPr>
            </a:lvl1pPr>
            <a:lvl2pPr marL="742950" indent="-285750" eaLnBrk="0" hangingPunct="0">
              <a:defRPr sz="2400">
                <a:solidFill>
                  <a:srgbClr val="003399"/>
                </a:solidFill>
                <a:latin typeface="Arial Unicode MS" panose="020B0604020202020204" pitchFamily="34" charset="-128"/>
              </a:defRPr>
            </a:lvl2pPr>
            <a:lvl3pPr marL="1143000" indent="-228600" eaLnBrk="0" hangingPunct="0">
              <a:defRPr sz="2400">
                <a:solidFill>
                  <a:srgbClr val="003399"/>
                </a:solidFill>
                <a:latin typeface="Arial Unicode MS" panose="020B0604020202020204" pitchFamily="34" charset="-128"/>
              </a:defRPr>
            </a:lvl3pPr>
            <a:lvl4pPr marL="1600200" indent="-228600" eaLnBrk="0" hangingPunct="0">
              <a:defRPr sz="2400">
                <a:solidFill>
                  <a:srgbClr val="003399"/>
                </a:solidFill>
                <a:latin typeface="Arial Unicode MS" panose="020B0604020202020204" pitchFamily="34" charset="-128"/>
              </a:defRPr>
            </a:lvl4pPr>
            <a:lvl5pPr marL="2057400" indent="-228600" eaLnBrk="0" hangingPunct="0">
              <a:defRPr sz="2400">
                <a:solidFill>
                  <a:srgbClr val="003399"/>
                </a:solidFill>
                <a:latin typeface="Arial Unicode MS" panose="020B0604020202020204" pitchFamily="34" charset="-128"/>
              </a:defRPr>
            </a:lvl5pPr>
            <a:lvl6pPr marL="2514600" indent="-228600" eaLnBrk="0" fontAlgn="base" hangingPunct="0">
              <a:spcBef>
                <a:spcPct val="0"/>
              </a:spcBef>
              <a:spcAft>
                <a:spcPct val="0"/>
              </a:spcAft>
              <a:defRPr sz="2400">
                <a:solidFill>
                  <a:srgbClr val="003399"/>
                </a:solidFill>
                <a:latin typeface="Arial Unicode MS" panose="020B0604020202020204" pitchFamily="34" charset="-128"/>
              </a:defRPr>
            </a:lvl6pPr>
            <a:lvl7pPr marL="2971800" indent="-228600" eaLnBrk="0" fontAlgn="base" hangingPunct="0">
              <a:spcBef>
                <a:spcPct val="0"/>
              </a:spcBef>
              <a:spcAft>
                <a:spcPct val="0"/>
              </a:spcAft>
              <a:defRPr sz="2400">
                <a:solidFill>
                  <a:srgbClr val="003399"/>
                </a:solidFill>
                <a:latin typeface="Arial Unicode MS" panose="020B0604020202020204" pitchFamily="34" charset="-128"/>
              </a:defRPr>
            </a:lvl7pPr>
            <a:lvl8pPr marL="3429000" indent="-228600" eaLnBrk="0" fontAlgn="base" hangingPunct="0">
              <a:spcBef>
                <a:spcPct val="0"/>
              </a:spcBef>
              <a:spcAft>
                <a:spcPct val="0"/>
              </a:spcAft>
              <a:defRPr sz="2400">
                <a:solidFill>
                  <a:srgbClr val="003399"/>
                </a:solidFill>
                <a:latin typeface="Arial Unicode MS" panose="020B0604020202020204" pitchFamily="34" charset="-128"/>
              </a:defRPr>
            </a:lvl8pPr>
            <a:lvl9pPr marL="3886200" indent="-228600" eaLnBrk="0" fontAlgn="base" hangingPunct="0">
              <a:spcBef>
                <a:spcPct val="0"/>
              </a:spcBef>
              <a:spcAft>
                <a:spcPct val="0"/>
              </a:spcAft>
              <a:defRPr sz="2400">
                <a:solidFill>
                  <a:srgbClr val="003399"/>
                </a:solidFill>
                <a:latin typeface="Arial Unicode MS" panose="020B0604020202020204" pitchFamily="34" charset="-128"/>
              </a:defRPr>
            </a:lvl9pPr>
          </a:lstStyle>
          <a:p>
            <a:pPr eaLnBrk="1" hangingPunct="1"/>
            <a:r>
              <a:rPr lang="en-US" altLang="en-US" sz="2200" b="1"/>
              <a:t>Achievements:</a:t>
            </a:r>
            <a:r>
              <a:rPr lang="en-US" altLang="en-US" sz="2200"/>
              <a:t> Ruled over Spain, Austria and the Netherlands as Holy Roman Emperor.  </a:t>
            </a:r>
          </a:p>
        </p:txBody>
      </p:sp>
      <p:sp>
        <p:nvSpPr>
          <p:cNvPr id="8200" name="Text Box 8"/>
          <p:cNvSpPr txBox="1">
            <a:spLocks noChangeArrowheads="1"/>
          </p:cNvSpPr>
          <p:nvPr/>
        </p:nvSpPr>
        <p:spPr bwMode="auto">
          <a:xfrm>
            <a:off x="5867400" y="2971801"/>
            <a:ext cx="4648200" cy="31393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rgbClr val="003399"/>
                </a:solidFill>
                <a:latin typeface="Arial Unicode MS" panose="020B0604020202020204" pitchFamily="34" charset="-128"/>
              </a:defRPr>
            </a:lvl1pPr>
            <a:lvl2pPr marL="742950" indent="-285750" eaLnBrk="0" hangingPunct="0">
              <a:defRPr sz="2400">
                <a:solidFill>
                  <a:srgbClr val="003399"/>
                </a:solidFill>
                <a:latin typeface="Arial Unicode MS" panose="020B0604020202020204" pitchFamily="34" charset="-128"/>
              </a:defRPr>
            </a:lvl2pPr>
            <a:lvl3pPr marL="1143000" indent="-228600" eaLnBrk="0" hangingPunct="0">
              <a:defRPr sz="2400">
                <a:solidFill>
                  <a:srgbClr val="003399"/>
                </a:solidFill>
                <a:latin typeface="Arial Unicode MS" panose="020B0604020202020204" pitchFamily="34" charset="-128"/>
              </a:defRPr>
            </a:lvl3pPr>
            <a:lvl4pPr marL="1600200" indent="-228600" eaLnBrk="0" hangingPunct="0">
              <a:defRPr sz="2400">
                <a:solidFill>
                  <a:srgbClr val="003399"/>
                </a:solidFill>
                <a:latin typeface="Arial Unicode MS" panose="020B0604020202020204" pitchFamily="34" charset="-128"/>
              </a:defRPr>
            </a:lvl4pPr>
            <a:lvl5pPr marL="2057400" indent="-228600" eaLnBrk="0" hangingPunct="0">
              <a:defRPr sz="2400">
                <a:solidFill>
                  <a:srgbClr val="003399"/>
                </a:solidFill>
                <a:latin typeface="Arial Unicode MS" panose="020B0604020202020204" pitchFamily="34" charset="-128"/>
              </a:defRPr>
            </a:lvl5pPr>
            <a:lvl6pPr marL="2514600" indent="-228600" eaLnBrk="0" fontAlgn="base" hangingPunct="0">
              <a:spcBef>
                <a:spcPct val="0"/>
              </a:spcBef>
              <a:spcAft>
                <a:spcPct val="0"/>
              </a:spcAft>
              <a:defRPr sz="2400">
                <a:solidFill>
                  <a:srgbClr val="003399"/>
                </a:solidFill>
                <a:latin typeface="Arial Unicode MS" panose="020B0604020202020204" pitchFamily="34" charset="-128"/>
              </a:defRPr>
            </a:lvl6pPr>
            <a:lvl7pPr marL="2971800" indent="-228600" eaLnBrk="0" fontAlgn="base" hangingPunct="0">
              <a:spcBef>
                <a:spcPct val="0"/>
              </a:spcBef>
              <a:spcAft>
                <a:spcPct val="0"/>
              </a:spcAft>
              <a:defRPr sz="2400">
                <a:solidFill>
                  <a:srgbClr val="003399"/>
                </a:solidFill>
                <a:latin typeface="Arial Unicode MS" panose="020B0604020202020204" pitchFamily="34" charset="-128"/>
              </a:defRPr>
            </a:lvl7pPr>
            <a:lvl8pPr marL="3429000" indent="-228600" eaLnBrk="0" fontAlgn="base" hangingPunct="0">
              <a:spcBef>
                <a:spcPct val="0"/>
              </a:spcBef>
              <a:spcAft>
                <a:spcPct val="0"/>
              </a:spcAft>
              <a:defRPr sz="2400">
                <a:solidFill>
                  <a:srgbClr val="003399"/>
                </a:solidFill>
                <a:latin typeface="Arial Unicode MS" panose="020B0604020202020204" pitchFamily="34" charset="-128"/>
              </a:defRPr>
            </a:lvl8pPr>
            <a:lvl9pPr marL="3886200" indent="-228600" eaLnBrk="0" fontAlgn="base" hangingPunct="0">
              <a:spcBef>
                <a:spcPct val="0"/>
              </a:spcBef>
              <a:spcAft>
                <a:spcPct val="0"/>
              </a:spcAft>
              <a:defRPr sz="2400">
                <a:solidFill>
                  <a:srgbClr val="003399"/>
                </a:solidFill>
                <a:latin typeface="Arial Unicode MS" panose="020B0604020202020204" pitchFamily="34" charset="-128"/>
              </a:defRPr>
            </a:lvl9pPr>
          </a:lstStyle>
          <a:p>
            <a:pPr eaLnBrk="1" hangingPunct="1"/>
            <a:r>
              <a:rPr lang="en-US" altLang="en-US" sz="2200" b="1"/>
              <a:t>Downfalls:</a:t>
            </a:r>
            <a:r>
              <a:rPr lang="en-US" altLang="en-US" sz="2200"/>
              <a:t> Large diverse empire with many threats: Turks, French, and German Protestant princes.  Exhausted, he gave up his titles and divided his empire in 1556. His brother Ferdinand became Holy Roman Emperor, and his son Philip II ruled Spain, the Netherlands, and the vast Spanish overseas empire.</a:t>
            </a:r>
          </a:p>
        </p:txBody>
      </p:sp>
    </p:spTree>
    <p:extLst>
      <p:ext uri="{BB962C8B-B14F-4D97-AF65-F5344CB8AC3E}">
        <p14:creationId xmlns:p14="http://schemas.microsoft.com/office/powerpoint/2010/main" val="353549777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8199"/>
                                        </p:tgtEl>
                                        <p:attrNameLst>
                                          <p:attrName>style.visibility</p:attrName>
                                        </p:attrNameLst>
                                      </p:cBhvr>
                                      <p:to>
                                        <p:strVal val="visible"/>
                                      </p:to>
                                    </p:set>
                                    <p:animEffect transition="in" filter="dissolve">
                                      <p:cBhvr>
                                        <p:cTn id="7" dur="500"/>
                                        <p:tgtEl>
                                          <p:spTgt spid="819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8200"/>
                                        </p:tgtEl>
                                        <p:attrNameLst>
                                          <p:attrName>style.visibility</p:attrName>
                                        </p:attrNameLst>
                                      </p:cBhvr>
                                      <p:to>
                                        <p:strVal val="visible"/>
                                      </p:to>
                                    </p:set>
                                    <p:animEffect transition="in" filter="dissolve">
                                      <p:cBhvr>
                                        <p:cTn id="12" dur="500"/>
                                        <p:tgtEl>
                                          <p:spTgt spid="82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9" grpId="0" autoUpdateAnimBg="0"/>
      <p:bldP spid="8200" grpId="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ChangeArrowheads="1"/>
          </p:cNvSpPr>
          <p:nvPr/>
        </p:nvSpPr>
        <p:spPr bwMode="auto">
          <a:xfrm>
            <a:off x="2895601" y="381000"/>
            <a:ext cx="160972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rgbClr val="003399"/>
                </a:solidFill>
                <a:latin typeface="Arial Unicode MS" panose="020B0604020202020204" pitchFamily="34" charset="-128"/>
              </a:defRPr>
            </a:lvl1pPr>
            <a:lvl2pPr marL="742950" indent="-285750" eaLnBrk="0" hangingPunct="0">
              <a:defRPr sz="2400">
                <a:solidFill>
                  <a:srgbClr val="003399"/>
                </a:solidFill>
                <a:latin typeface="Arial Unicode MS" panose="020B0604020202020204" pitchFamily="34" charset="-128"/>
              </a:defRPr>
            </a:lvl2pPr>
            <a:lvl3pPr marL="1143000" indent="-228600" eaLnBrk="0" hangingPunct="0">
              <a:defRPr sz="2400">
                <a:solidFill>
                  <a:srgbClr val="003399"/>
                </a:solidFill>
                <a:latin typeface="Arial Unicode MS" panose="020B0604020202020204" pitchFamily="34" charset="-128"/>
              </a:defRPr>
            </a:lvl3pPr>
            <a:lvl4pPr marL="1600200" indent="-228600" eaLnBrk="0" hangingPunct="0">
              <a:defRPr sz="2400">
                <a:solidFill>
                  <a:srgbClr val="003399"/>
                </a:solidFill>
                <a:latin typeface="Arial Unicode MS" panose="020B0604020202020204" pitchFamily="34" charset="-128"/>
              </a:defRPr>
            </a:lvl4pPr>
            <a:lvl5pPr marL="2057400" indent="-228600" eaLnBrk="0" hangingPunct="0">
              <a:defRPr sz="2400">
                <a:solidFill>
                  <a:srgbClr val="003399"/>
                </a:solidFill>
                <a:latin typeface="Arial Unicode MS" panose="020B0604020202020204" pitchFamily="34" charset="-128"/>
              </a:defRPr>
            </a:lvl5pPr>
            <a:lvl6pPr marL="2514600" indent="-228600" eaLnBrk="0" fontAlgn="base" hangingPunct="0">
              <a:spcBef>
                <a:spcPct val="0"/>
              </a:spcBef>
              <a:spcAft>
                <a:spcPct val="0"/>
              </a:spcAft>
              <a:defRPr sz="2400">
                <a:solidFill>
                  <a:srgbClr val="003399"/>
                </a:solidFill>
                <a:latin typeface="Arial Unicode MS" panose="020B0604020202020204" pitchFamily="34" charset="-128"/>
              </a:defRPr>
            </a:lvl6pPr>
            <a:lvl7pPr marL="2971800" indent="-228600" eaLnBrk="0" fontAlgn="base" hangingPunct="0">
              <a:spcBef>
                <a:spcPct val="0"/>
              </a:spcBef>
              <a:spcAft>
                <a:spcPct val="0"/>
              </a:spcAft>
              <a:defRPr sz="2400">
                <a:solidFill>
                  <a:srgbClr val="003399"/>
                </a:solidFill>
                <a:latin typeface="Arial Unicode MS" panose="020B0604020202020204" pitchFamily="34" charset="-128"/>
              </a:defRPr>
            </a:lvl7pPr>
            <a:lvl8pPr marL="3429000" indent="-228600" eaLnBrk="0" fontAlgn="base" hangingPunct="0">
              <a:spcBef>
                <a:spcPct val="0"/>
              </a:spcBef>
              <a:spcAft>
                <a:spcPct val="0"/>
              </a:spcAft>
              <a:defRPr sz="2400">
                <a:solidFill>
                  <a:srgbClr val="003399"/>
                </a:solidFill>
                <a:latin typeface="Arial Unicode MS" panose="020B0604020202020204" pitchFamily="34" charset="-128"/>
              </a:defRPr>
            </a:lvl8pPr>
            <a:lvl9pPr marL="3886200" indent="-228600" eaLnBrk="0" fontAlgn="base" hangingPunct="0">
              <a:spcBef>
                <a:spcPct val="0"/>
              </a:spcBef>
              <a:spcAft>
                <a:spcPct val="0"/>
              </a:spcAft>
              <a:defRPr sz="2400">
                <a:solidFill>
                  <a:srgbClr val="003399"/>
                </a:solidFill>
                <a:latin typeface="Arial Unicode MS" panose="020B0604020202020204" pitchFamily="34" charset="-128"/>
              </a:defRPr>
            </a:lvl9pPr>
          </a:lstStyle>
          <a:p>
            <a:pPr eaLnBrk="1" hangingPunct="1"/>
            <a:r>
              <a:rPr lang="en-US" altLang="en-US" sz="3200" b="1" u="sng"/>
              <a:t>Phillip II</a:t>
            </a:r>
          </a:p>
        </p:txBody>
      </p:sp>
      <p:pic>
        <p:nvPicPr>
          <p:cNvPr id="819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72201" y="304801"/>
            <a:ext cx="4360863" cy="6354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196" name="Rectangle 4"/>
          <p:cNvSpPr>
            <a:spLocks noChangeArrowheads="1"/>
          </p:cNvSpPr>
          <p:nvPr/>
        </p:nvSpPr>
        <p:spPr bwMode="auto">
          <a:xfrm>
            <a:off x="1524000" y="914400"/>
            <a:ext cx="22050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rgbClr val="003399"/>
                </a:solidFill>
                <a:latin typeface="Arial Unicode MS" panose="020B0604020202020204" pitchFamily="34" charset="-128"/>
              </a:defRPr>
            </a:lvl1pPr>
            <a:lvl2pPr marL="742950" indent="-285750" eaLnBrk="0" hangingPunct="0">
              <a:defRPr sz="2400">
                <a:solidFill>
                  <a:srgbClr val="003399"/>
                </a:solidFill>
                <a:latin typeface="Arial Unicode MS" panose="020B0604020202020204" pitchFamily="34" charset="-128"/>
              </a:defRPr>
            </a:lvl2pPr>
            <a:lvl3pPr marL="1143000" indent="-228600" eaLnBrk="0" hangingPunct="0">
              <a:defRPr sz="2400">
                <a:solidFill>
                  <a:srgbClr val="003399"/>
                </a:solidFill>
                <a:latin typeface="Arial Unicode MS" panose="020B0604020202020204" pitchFamily="34" charset="-128"/>
              </a:defRPr>
            </a:lvl3pPr>
            <a:lvl4pPr marL="1600200" indent="-228600" eaLnBrk="0" hangingPunct="0">
              <a:defRPr sz="2400">
                <a:solidFill>
                  <a:srgbClr val="003399"/>
                </a:solidFill>
                <a:latin typeface="Arial Unicode MS" panose="020B0604020202020204" pitchFamily="34" charset="-128"/>
              </a:defRPr>
            </a:lvl4pPr>
            <a:lvl5pPr marL="2057400" indent="-228600" eaLnBrk="0" hangingPunct="0">
              <a:defRPr sz="2400">
                <a:solidFill>
                  <a:srgbClr val="003399"/>
                </a:solidFill>
                <a:latin typeface="Arial Unicode MS" panose="020B0604020202020204" pitchFamily="34" charset="-128"/>
              </a:defRPr>
            </a:lvl5pPr>
            <a:lvl6pPr marL="2514600" indent="-228600" eaLnBrk="0" fontAlgn="base" hangingPunct="0">
              <a:spcBef>
                <a:spcPct val="0"/>
              </a:spcBef>
              <a:spcAft>
                <a:spcPct val="0"/>
              </a:spcAft>
              <a:defRPr sz="2400">
                <a:solidFill>
                  <a:srgbClr val="003399"/>
                </a:solidFill>
                <a:latin typeface="Arial Unicode MS" panose="020B0604020202020204" pitchFamily="34" charset="-128"/>
              </a:defRPr>
            </a:lvl6pPr>
            <a:lvl7pPr marL="2971800" indent="-228600" eaLnBrk="0" fontAlgn="base" hangingPunct="0">
              <a:spcBef>
                <a:spcPct val="0"/>
              </a:spcBef>
              <a:spcAft>
                <a:spcPct val="0"/>
              </a:spcAft>
              <a:defRPr sz="2400">
                <a:solidFill>
                  <a:srgbClr val="003399"/>
                </a:solidFill>
                <a:latin typeface="Arial Unicode MS" panose="020B0604020202020204" pitchFamily="34" charset="-128"/>
              </a:defRPr>
            </a:lvl7pPr>
            <a:lvl8pPr marL="3429000" indent="-228600" eaLnBrk="0" fontAlgn="base" hangingPunct="0">
              <a:spcBef>
                <a:spcPct val="0"/>
              </a:spcBef>
              <a:spcAft>
                <a:spcPct val="0"/>
              </a:spcAft>
              <a:defRPr sz="2400">
                <a:solidFill>
                  <a:srgbClr val="003399"/>
                </a:solidFill>
                <a:latin typeface="Arial Unicode MS" panose="020B0604020202020204" pitchFamily="34" charset="-128"/>
              </a:defRPr>
            </a:lvl8pPr>
            <a:lvl9pPr marL="3886200" indent="-228600" eaLnBrk="0" fontAlgn="base" hangingPunct="0">
              <a:spcBef>
                <a:spcPct val="0"/>
              </a:spcBef>
              <a:spcAft>
                <a:spcPct val="0"/>
              </a:spcAft>
              <a:defRPr sz="2400">
                <a:solidFill>
                  <a:srgbClr val="003399"/>
                </a:solidFill>
                <a:latin typeface="Arial Unicode MS" panose="020B0604020202020204" pitchFamily="34" charset="-128"/>
              </a:defRPr>
            </a:lvl9pPr>
          </a:lstStyle>
          <a:p>
            <a:pPr eaLnBrk="1" hangingPunct="1"/>
            <a:r>
              <a:rPr lang="en-US" altLang="en-US" b="1"/>
              <a:t>Country:</a:t>
            </a:r>
            <a:r>
              <a:rPr lang="en-US" altLang="en-US"/>
              <a:t> Spain</a:t>
            </a:r>
          </a:p>
        </p:txBody>
      </p:sp>
      <p:sp>
        <p:nvSpPr>
          <p:cNvPr id="8197" name="Rectangle 5"/>
          <p:cNvSpPr>
            <a:spLocks noChangeArrowheads="1"/>
          </p:cNvSpPr>
          <p:nvPr/>
        </p:nvSpPr>
        <p:spPr bwMode="auto">
          <a:xfrm>
            <a:off x="1524001" y="1371600"/>
            <a:ext cx="27797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rgbClr val="003399"/>
                </a:solidFill>
                <a:latin typeface="Arial Unicode MS" panose="020B0604020202020204" pitchFamily="34" charset="-128"/>
              </a:defRPr>
            </a:lvl1pPr>
            <a:lvl2pPr marL="742950" indent="-285750" eaLnBrk="0" hangingPunct="0">
              <a:defRPr sz="2400">
                <a:solidFill>
                  <a:srgbClr val="003399"/>
                </a:solidFill>
                <a:latin typeface="Arial Unicode MS" panose="020B0604020202020204" pitchFamily="34" charset="-128"/>
              </a:defRPr>
            </a:lvl2pPr>
            <a:lvl3pPr marL="1143000" indent="-228600" eaLnBrk="0" hangingPunct="0">
              <a:defRPr sz="2400">
                <a:solidFill>
                  <a:srgbClr val="003399"/>
                </a:solidFill>
                <a:latin typeface="Arial Unicode MS" panose="020B0604020202020204" pitchFamily="34" charset="-128"/>
              </a:defRPr>
            </a:lvl3pPr>
            <a:lvl4pPr marL="1600200" indent="-228600" eaLnBrk="0" hangingPunct="0">
              <a:defRPr sz="2400">
                <a:solidFill>
                  <a:srgbClr val="003399"/>
                </a:solidFill>
                <a:latin typeface="Arial Unicode MS" panose="020B0604020202020204" pitchFamily="34" charset="-128"/>
              </a:defRPr>
            </a:lvl4pPr>
            <a:lvl5pPr marL="2057400" indent="-228600" eaLnBrk="0" hangingPunct="0">
              <a:defRPr sz="2400">
                <a:solidFill>
                  <a:srgbClr val="003399"/>
                </a:solidFill>
                <a:latin typeface="Arial Unicode MS" panose="020B0604020202020204" pitchFamily="34" charset="-128"/>
              </a:defRPr>
            </a:lvl5pPr>
            <a:lvl6pPr marL="2514600" indent="-228600" eaLnBrk="0" fontAlgn="base" hangingPunct="0">
              <a:spcBef>
                <a:spcPct val="0"/>
              </a:spcBef>
              <a:spcAft>
                <a:spcPct val="0"/>
              </a:spcAft>
              <a:defRPr sz="2400">
                <a:solidFill>
                  <a:srgbClr val="003399"/>
                </a:solidFill>
                <a:latin typeface="Arial Unicode MS" panose="020B0604020202020204" pitchFamily="34" charset="-128"/>
              </a:defRPr>
            </a:lvl6pPr>
            <a:lvl7pPr marL="2971800" indent="-228600" eaLnBrk="0" fontAlgn="base" hangingPunct="0">
              <a:spcBef>
                <a:spcPct val="0"/>
              </a:spcBef>
              <a:spcAft>
                <a:spcPct val="0"/>
              </a:spcAft>
              <a:defRPr sz="2400">
                <a:solidFill>
                  <a:srgbClr val="003399"/>
                </a:solidFill>
                <a:latin typeface="Arial Unicode MS" panose="020B0604020202020204" pitchFamily="34" charset="-128"/>
              </a:defRPr>
            </a:lvl7pPr>
            <a:lvl8pPr marL="3429000" indent="-228600" eaLnBrk="0" fontAlgn="base" hangingPunct="0">
              <a:spcBef>
                <a:spcPct val="0"/>
              </a:spcBef>
              <a:spcAft>
                <a:spcPct val="0"/>
              </a:spcAft>
              <a:defRPr sz="2400">
                <a:solidFill>
                  <a:srgbClr val="003399"/>
                </a:solidFill>
                <a:latin typeface="Arial Unicode MS" panose="020B0604020202020204" pitchFamily="34" charset="-128"/>
              </a:defRPr>
            </a:lvl8pPr>
            <a:lvl9pPr marL="3886200" indent="-228600" eaLnBrk="0" fontAlgn="base" hangingPunct="0">
              <a:spcBef>
                <a:spcPct val="0"/>
              </a:spcBef>
              <a:spcAft>
                <a:spcPct val="0"/>
              </a:spcAft>
              <a:defRPr sz="2400">
                <a:solidFill>
                  <a:srgbClr val="003399"/>
                </a:solidFill>
                <a:latin typeface="Arial Unicode MS" panose="020B0604020202020204" pitchFamily="34" charset="-128"/>
              </a:defRPr>
            </a:lvl9pPr>
          </a:lstStyle>
          <a:p>
            <a:pPr eaLnBrk="1" hangingPunct="1"/>
            <a:r>
              <a:rPr lang="en-US" altLang="en-US" b="1"/>
              <a:t>Years:</a:t>
            </a:r>
            <a:r>
              <a:rPr lang="en-US" altLang="en-US"/>
              <a:t> 1556 - 1598</a:t>
            </a:r>
          </a:p>
        </p:txBody>
      </p:sp>
      <p:sp>
        <p:nvSpPr>
          <p:cNvPr id="36870" name="Text Box 6"/>
          <p:cNvSpPr txBox="1">
            <a:spLocks noChangeArrowheads="1"/>
          </p:cNvSpPr>
          <p:nvPr/>
        </p:nvSpPr>
        <p:spPr bwMode="auto">
          <a:xfrm>
            <a:off x="1524000" y="1828800"/>
            <a:ext cx="4724400" cy="21544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rgbClr val="003399"/>
                </a:solidFill>
                <a:latin typeface="Arial Unicode MS" panose="020B0604020202020204" pitchFamily="34" charset="-128"/>
              </a:defRPr>
            </a:lvl1pPr>
            <a:lvl2pPr marL="742950" indent="-285750" eaLnBrk="0" hangingPunct="0">
              <a:defRPr sz="2400">
                <a:solidFill>
                  <a:srgbClr val="003399"/>
                </a:solidFill>
                <a:latin typeface="Arial Unicode MS" panose="020B0604020202020204" pitchFamily="34" charset="-128"/>
              </a:defRPr>
            </a:lvl2pPr>
            <a:lvl3pPr marL="1143000" indent="-228600" eaLnBrk="0" hangingPunct="0">
              <a:defRPr sz="2400">
                <a:solidFill>
                  <a:srgbClr val="003399"/>
                </a:solidFill>
                <a:latin typeface="Arial Unicode MS" panose="020B0604020202020204" pitchFamily="34" charset="-128"/>
              </a:defRPr>
            </a:lvl3pPr>
            <a:lvl4pPr marL="1600200" indent="-228600" eaLnBrk="0" hangingPunct="0">
              <a:defRPr sz="2400">
                <a:solidFill>
                  <a:srgbClr val="003399"/>
                </a:solidFill>
                <a:latin typeface="Arial Unicode MS" panose="020B0604020202020204" pitchFamily="34" charset="-128"/>
              </a:defRPr>
            </a:lvl4pPr>
            <a:lvl5pPr marL="2057400" indent="-228600" eaLnBrk="0" hangingPunct="0">
              <a:defRPr sz="2400">
                <a:solidFill>
                  <a:srgbClr val="003399"/>
                </a:solidFill>
                <a:latin typeface="Arial Unicode MS" panose="020B0604020202020204" pitchFamily="34" charset="-128"/>
              </a:defRPr>
            </a:lvl5pPr>
            <a:lvl6pPr marL="2514600" indent="-228600" eaLnBrk="0" fontAlgn="base" hangingPunct="0">
              <a:spcBef>
                <a:spcPct val="0"/>
              </a:spcBef>
              <a:spcAft>
                <a:spcPct val="0"/>
              </a:spcAft>
              <a:defRPr sz="2400">
                <a:solidFill>
                  <a:srgbClr val="003399"/>
                </a:solidFill>
                <a:latin typeface="Arial Unicode MS" panose="020B0604020202020204" pitchFamily="34" charset="-128"/>
              </a:defRPr>
            </a:lvl6pPr>
            <a:lvl7pPr marL="2971800" indent="-228600" eaLnBrk="0" fontAlgn="base" hangingPunct="0">
              <a:spcBef>
                <a:spcPct val="0"/>
              </a:spcBef>
              <a:spcAft>
                <a:spcPct val="0"/>
              </a:spcAft>
              <a:defRPr sz="2400">
                <a:solidFill>
                  <a:srgbClr val="003399"/>
                </a:solidFill>
                <a:latin typeface="Arial Unicode MS" panose="020B0604020202020204" pitchFamily="34" charset="-128"/>
              </a:defRPr>
            </a:lvl7pPr>
            <a:lvl8pPr marL="3429000" indent="-228600" eaLnBrk="0" fontAlgn="base" hangingPunct="0">
              <a:spcBef>
                <a:spcPct val="0"/>
              </a:spcBef>
              <a:spcAft>
                <a:spcPct val="0"/>
              </a:spcAft>
              <a:defRPr sz="2400">
                <a:solidFill>
                  <a:srgbClr val="003399"/>
                </a:solidFill>
                <a:latin typeface="Arial Unicode MS" panose="020B0604020202020204" pitchFamily="34" charset="-128"/>
              </a:defRPr>
            </a:lvl8pPr>
            <a:lvl9pPr marL="3886200" indent="-228600" eaLnBrk="0" fontAlgn="base" hangingPunct="0">
              <a:spcBef>
                <a:spcPct val="0"/>
              </a:spcBef>
              <a:spcAft>
                <a:spcPct val="0"/>
              </a:spcAft>
              <a:defRPr sz="2400">
                <a:solidFill>
                  <a:srgbClr val="003399"/>
                </a:solidFill>
                <a:latin typeface="Arial Unicode MS" panose="020B0604020202020204" pitchFamily="34" charset="-128"/>
              </a:defRPr>
            </a:lvl9pPr>
          </a:lstStyle>
          <a:p>
            <a:pPr eaLnBrk="1" hangingPunct="1"/>
            <a:r>
              <a:rPr lang="en-US" altLang="en-US" sz="2200" b="1"/>
              <a:t>Achievements:</a:t>
            </a:r>
            <a:r>
              <a:rPr lang="en-US" altLang="en-US" sz="2200"/>
              <a:t> Hard-working ruler who ushered in the Golden age of Spain – the most powerful nation. He also Helped the Catholic Church persecute Protestants during the Counter-Reformation.</a:t>
            </a:r>
            <a:r>
              <a:rPr lang="en-US" altLang="en-US"/>
              <a:t>  </a:t>
            </a:r>
          </a:p>
        </p:txBody>
      </p:sp>
      <p:sp>
        <p:nvSpPr>
          <p:cNvPr id="36871" name="Text Box 7"/>
          <p:cNvSpPr txBox="1">
            <a:spLocks noChangeArrowheads="1"/>
          </p:cNvSpPr>
          <p:nvPr/>
        </p:nvSpPr>
        <p:spPr bwMode="auto">
          <a:xfrm>
            <a:off x="1524000" y="4419600"/>
            <a:ext cx="4648200" cy="1815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rgbClr val="003399"/>
                </a:solidFill>
                <a:latin typeface="Arial Unicode MS" panose="020B0604020202020204" pitchFamily="34" charset="-128"/>
              </a:defRPr>
            </a:lvl1pPr>
            <a:lvl2pPr marL="742950" indent="-285750" eaLnBrk="0" hangingPunct="0">
              <a:defRPr sz="2400">
                <a:solidFill>
                  <a:srgbClr val="003399"/>
                </a:solidFill>
                <a:latin typeface="Arial Unicode MS" panose="020B0604020202020204" pitchFamily="34" charset="-128"/>
              </a:defRPr>
            </a:lvl2pPr>
            <a:lvl3pPr marL="1143000" indent="-228600" eaLnBrk="0" hangingPunct="0">
              <a:defRPr sz="2400">
                <a:solidFill>
                  <a:srgbClr val="003399"/>
                </a:solidFill>
                <a:latin typeface="Arial Unicode MS" panose="020B0604020202020204" pitchFamily="34" charset="-128"/>
              </a:defRPr>
            </a:lvl3pPr>
            <a:lvl4pPr marL="1600200" indent="-228600" eaLnBrk="0" hangingPunct="0">
              <a:defRPr sz="2400">
                <a:solidFill>
                  <a:srgbClr val="003399"/>
                </a:solidFill>
                <a:latin typeface="Arial Unicode MS" panose="020B0604020202020204" pitchFamily="34" charset="-128"/>
              </a:defRPr>
            </a:lvl4pPr>
            <a:lvl5pPr marL="2057400" indent="-228600" eaLnBrk="0" hangingPunct="0">
              <a:defRPr sz="2400">
                <a:solidFill>
                  <a:srgbClr val="003399"/>
                </a:solidFill>
                <a:latin typeface="Arial Unicode MS" panose="020B0604020202020204" pitchFamily="34" charset="-128"/>
              </a:defRPr>
            </a:lvl5pPr>
            <a:lvl6pPr marL="2514600" indent="-228600" eaLnBrk="0" fontAlgn="base" hangingPunct="0">
              <a:spcBef>
                <a:spcPct val="0"/>
              </a:spcBef>
              <a:spcAft>
                <a:spcPct val="0"/>
              </a:spcAft>
              <a:defRPr sz="2400">
                <a:solidFill>
                  <a:srgbClr val="003399"/>
                </a:solidFill>
                <a:latin typeface="Arial Unicode MS" panose="020B0604020202020204" pitchFamily="34" charset="-128"/>
              </a:defRPr>
            </a:lvl6pPr>
            <a:lvl7pPr marL="2971800" indent="-228600" eaLnBrk="0" fontAlgn="base" hangingPunct="0">
              <a:spcBef>
                <a:spcPct val="0"/>
              </a:spcBef>
              <a:spcAft>
                <a:spcPct val="0"/>
              </a:spcAft>
              <a:defRPr sz="2400">
                <a:solidFill>
                  <a:srgbClr val="003399"/>
                </a:solidFill>
                <a:latin typeface="Arial Unicode MS" panose="020B0604020202020204" pitchFamily="34" charset="-128"/>
              </a:defRPr>
            </a:lvl7pPr>
            <a:lvl8pPr marL="3429000" indent="-228600" eaLnBrk="0" fontAlgn="base" hangingPunct="0">
              <a:spcBef>
                <a:spcPct val="0"/>
              </a:spcBef>
              <a:spcAft>
                <a:spcPct val="0"/>
              </a:spcAft>
              <a:defRPr sz="2400">
                <a:solidFill>
                  <a:srgbClr val="003399"/>
                </a:solidFill>
                <a:latin typeface="Arial Unicode MS" panose="020B0604020202020204" pitchFamily="34" charset="-128"/>
              </a:defRPr>
            </a:lvl8pPr>
            <a:lvl9pPr marL="3886200" indent="-228600" eaLnBrk="0" fontAlgn="base" hangingPunct="0">
              <a:spcBef>
                <a:spcPct val="0"/>
              </a:spcBef>
              <a:spcAft>
                <a:spcPct val="0"/>
              </a:spcAft>
              <a:defRPr sz="2400">
                <a:solidFill>
                  <a:srgbClr val="003399"/>
                </a:solidFill>
                <a:latin typeface="Arial Unicode MS" panose="020B0604020202020204" pitchFamily="34" charset="-128"/>
              </a:defRPr>
            </a:lvl9pPr>
          </a:lstStyle>
          <a:p>
            <a:pPr eaLnBrk="1" hangingPunct="1"/>
            <a:r>
              <a:rPr lang="en-US" altLang="en-US" sz="2200" b="1"/>
              <a:t>Downfalls:</a:t>
            </a:r>
            <a:r>
              <a:rPr lang="en-US" altLang="en-US" sz="2200"/>
              <a:t> Spanish armada defeated by England. After Philip II Spanish power slowly declined as rulers taxed people too much and spend money on overseas wars.</a:t>
            </a:r>
            <a:r>
              <a:rPr lang="en-US" altLang="en-US"/>
              <a:t>  </a:t>
            </a:r>
          </a:p>
        </p:txBody>
      </p:sp>
    </p:spTree>
    <p:extLst>
      <p:ext uri="{BB962C8B-B14F-4D97-AF65-F5344CB8AC3E}">
        <p14:creationId xmlns:p14="http://schemas.microsoft.com/office/powerpoint/2010/main" val="152889353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6870"/>
                                        </p:tgtEl>
                                        <p:attrNameLst>
                                          <p:attrName>style.visibility</p:attrName>
                                        </p:attrNameLst>
                                      </p:cBhvr>
                                      <p:to>
                                        <p:strVal val="visible"/>
                                      </p:to>
                                    </p:set>
                                    <p:animEffect transition="in" filter="dissolve">
                                      <p:cBhvr>
                                        <p:cTn id="7" dur="500"/>
                                        <p:tgtEl>
                                          <p:spTgt spid="3687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6871"/>
                                        </p:tgtEl>
                                        <p:attrNameLst>
                                          <p:attrName>style.visibility</p:attrName>
                                        </p:attrNameLst>
                                      </p:cBhvr>
                                      <p:to>
                                        <p:strVal val="visible"/>
                                      </p:to>
                                    </p:set>
                                    <p:animEffect transition="in" filter="dissolve">
                                      <p:cBhvr>
                                        <p:cTn id="12" dur="500"/>
                                        <p:tgtEl>
                                          <p:spTgt spid="368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70" grpId="0" autoUpdateAnimBg="0"/>
      <p:bldP spid="36871" grpId="0" autoUpdateAnimBg="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171</Words>
  <Application>Microsoft Office PowerPoint</Application>
  <PresentationFormat>Widescreen</PresentationFormat>
  <Paragraphs>13</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 Unicode MS</vt:lpstr>
      <vt:lpstr>Arial</vt:lpstr>
      <vt:lpstr>Calibri</vt:lpstr>
      <vt:lpstr>Calibri Light</vt:lpstr>
      <vt:lpstr>Office Theme</vt:lpstr>
      <vt:lpstr>PowerPoint Presentation</vt:lpstr>
      <vt:lpstr>PowerPoint Presentation</vt:lpstr>
      <vt:lpstr>PowerPoint Presentation</vt:lpstr>
    </vt:vector>
  </TitlesOfParts>
  <Company>Cy-Fair ISD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VERONICA OLIVER</dc:creator>
  <cp:lastModifiedBy>VERONICA OLIVER</cp:lastModifiedBy>
  <cp:revision>1</cp:revision>
  <dcterms:created xsi:type="dcterms:W3CDTF">2015-01-28T13:56:59Z</dcterms:created>
  <dcterms:modified xsi:type="dcterms:W3CDTF">2015-01-28T13:57:13Z</dcterms:modified>
</cp:coreProperties>
</file>