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4ABB5-2EC6-4798-91BA-A973FB15717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9F883-1D35-444F-A3EB-295E287A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5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79A3B-B9AE-4BBC-9E61-6280DE7F5F6D}" type="slidenum">
              <a:rPr lang="en-US"/>
              <a:pPr/>
              <a:t>2</a:t>
            </a:fld>
            <a:endParaRPr lang="en-US"/>
          </a:p>
        </p:txBody>
      </p:sp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C9A1257A-0569-47D5-9AD7-8C6AAD8635EB}" type="slidenum">
              <a:rPr lang="en-US" sz="1200">
                <a:latin typeface="Times" pitchFamily="-65" charset="0"/>
                <a:ea typeface="ＭＳ Ｐゴシック" pitchFamily="-65" charset="-128"/>
              </a:rPr>
              <a:pPr algn="r" eaLnBrk="0" hangingPunct="0"/>
              <a:t>2</a:t>
            </a:fld>
            <a:endParaRPr lang="en-US" sz="1200">
              <a:latin typeface="Times" pitchFamily="-65" charset="0"/>
              <a:ea typeface="ＭＳ Ｐゴシック" pitchFamily="-65" charset="-128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13E65-3FEB-4B42-9346-59AC0CCA295A}" type="slidenum">
              <a:rPr lang="en-US"/>
              <a:pPr/>
              <a:t>10</a:t>
            </a:fld>
            <a:endParaRPr lang="en-US"/>
          </a:p>
        </p:txBody>
      </p:sp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20F54102-0D3E-4F01-9B6C-6E2CCC8CF76C}" type="slidenum">
              <a:rPr lang="en-US" sz="1200">
                <a:latin typeface="Times" pitchFamily="-65" charset="0"/>
                <a:ea typeface="ＭＳ Ｐゴシック" pitchFamily="-65" charset="-128"/>
              </a:rPr>
              <a:pPr algn="r" eaLnBrk="0" hangingPunct="0"/>
              <a:t>10</a:t>
            </a:fld>
            <a:endParaRPr lang="en-US" sz="1200">
              <a:latin typeface="Times" pitchFamily="-65" charset="0"/>
              <a:ea typeface="ＭＳ Ｐゴシック" pitchFamily="-65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1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0964-4645-4EB3-9948-D40FCA72CD25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FB92674-41AD-45CF-8176-D6F782E8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7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0964-4645-4EB3-9948-D40FCA72CD25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674-41AD-45CF-8176-D6F782E8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0964-4645-4EB3-9948-D40FCA72CD25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674-41AD-45CF-8176-D6F782E8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94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3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0964-4645-4EB3-9948-D40FCA72CD25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674-41AD-45CF-8176-D6F782E8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A010964-4645-4EB3-9948-D40FCA72CD25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FB92674-41AD-45CF-8176-D6F782E8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2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0964-4645-4EB3-9948-D40FCA72CD25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674-41AD-45CF-8176-D6F782E8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0964-4645-4EB3-9948-D40FCA72CD25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674-41AD-45CF-8176-D6F782E8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6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0964-4645-4EB3-9948-D40FCA72CD25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674-41AD-45CF-8176-D6F782E8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0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0964-4645-4EB3-9948-D40FCA72CD25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674-41AD-45CF-8176-D6F782E8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1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0964-4645-4EB3-9948-D40FCA72CD25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674-41AD-45CF-8176-D6F782E8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2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0964-4645-4EB3-9948-D40FCA72CD25}" type="datetimeFigureOut">
              <a:rPr lang="en-US" smtClean="0"/>
              <a:t>2/25/2015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674-41AD-45CF-8176-D6F782E8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5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A010964-4645-4EB3-9948-D40FCA72CD25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FB92674-41AD-45CF-8176-D6F782E8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3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2"/>
          <p:cNvSpPr>
            <a:spLocks noChangeArrowheads="1" noChangeShapeType="1" noTextEdit="1"/>
          </p:cNvSpPr>
          <p:nvPr/>
        </p:nvSpPr>
        <p:spPr bwMode="auto">
          <a:xfrm>
            <a:off x="914400" y="1576552"/>
            <a:ext cx="10216055" cy="26013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New </a:t>
            </a:r>
            <a:r>
              <a:rPr lang="en-US" sz="3600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Inventions of </a:t>
            </a:r>
            <a:r>
              <a:rPr lang="en-US" sz="3600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the</a:t>
            </a:r>
          </a:p>
          <a:p>
            <a:pPr algn="ctr"/>
            <a:r>
              <a:rPr lang="en-US" sz="3600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Industrial Revolution</a:t>
            </a:r>
          </a:p>
        </p:txBody>
      </p:sp>
    </p:spTree>
    <p:extLst>
      <p:ext uri="{BB962C8B-B14F-4D97-AF65-F5344CB8AC3E}">
        <p14:creationId xmlns:p14="http://schemas.microsoft.com/office/powerpoint/2010/main" val="13838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 txBox="1">
            <a:spLocks noGrp="1"/>
          </p:cNvSpPr>
          <p:nvPr/>
        </p:nvSpPr>
        <p:spPr bwMode="auto">
          <a:xfrm>
            <a:off x="2209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en-US" sz="1400">
              <a:solidFill>
                <a:schemeClr val="tx2"/>
              </a:solidFill>
              <a:ea typeface="ＭＳ Ｐゴシック" pitchFamily="-65" charset="-128"/>
            </a:endParaRPr>
          </a:p>
        </p:txBody>
      </p:sp>
      <p:sp>
        <p:nvSpPr>
          <p:cNvPr id="5" name="Footer Placeholder 3"/>
          <p:cNvSpPr txBox="1">
            <a:spLocks noGrp="1"/>
          </p:cNvSpPr>
          <p:nvPr/>
        </p:nvSpPr>
        <p:spPr bwMode="auto">
          <a:xfrm>
            <a:off x="4648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en-US" sz="1400">
              <a:solidFill>
                <a:schemeClr val="tx2"/>
              </a:solidFill>
              <a:ea typeface="ＭＳ Ｐゴシック" pitchFamily="-65" charset="-128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624594" y="1749971"/>
            <a:ext cx="5805406" cy="504033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CC00FF"/>
                </a:solidFill>
                <a:effectLst/>
              </a:rPr>
              <a:t>Large </a:t>
            </a:r>
            <a:r>
              <a:rPr lang="en-US" sz="3600" dirty="0">
                <a:solidFill>
                  <a:srgbClr val="CC00FF"/>
                </a:solidFill>
                <a:effectLst/>
              </a:rPr>
              <a:t>stones for drainage topped with smooth layer of crushed rock</a:t>
            </a:r>
          </a:p>
          <a:p>
            <a:r>
              <a:rPr lang="en-US" sz="3600" dirty="0">
                <a:solidFill>
                  <a:srgbClr val="CC00FF"/>
                </a:solidFill>
                <a:effectLst/>
              </a:rPr>
              <a:t>Even in rainy weather heavy wagons could travel without sinking in the mud</a:t>
            </a:r>
          </a:p>
          <a:p>
            <a:endParaRPr lang="en-US" sz="2000" dirty="0"/>
          </a:p>
        </p:txBody>
      </p:sp>
      <p:sp>
        <p:nvSpPr>
          <p:cNvPr id="2" name="AutoShape 2" descr="Image result for John MAcAdam roads"/>
          <p:cNvSpPr>
            <a:spLocks noChangeAspect="1" noChangeArrowheads="1"/>
          </p:cNvSpPr>
          <p:nvPr/>
        </p:nvSpPr>
        <p:spPr bwMode="auto">
          <a:xfrm>
            <a:off x="16589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5555"/>
            <a:ext cx="5091193" cy="376475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74638"/>
            <a:ext cx="6794849" cy="2153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Macadam roads  turnpikes</a:t>
            </a:r>
          </a:p>
          <a:p>
            <a:r>
              <a:rPr lang="en-US" dirty="0" smtClean="0"/>
              <a:t> – John </a:t>
            </a:r>
            <a:r>
              <a:rPr lang="en-US" dirty="0" err="1" smtClean="0"/>
              <a:t>McAdam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727324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The Spinning </a:t>
            </a:r>
            <a:r>
              <a:rPr lang="en-US" dirty="0" smtClean="0"/>
              <a:t>Jenny—James </a:t>
            </a:r>
            <a:r>
              <a:rPr lang="en-US" dirty="0" smtClean="0"/>
              <a:t>Hargreaves</a:t>
            </a:r>
            <a:endParaRPr lang="en-US" dirty="0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1" y="1981200"/>
            <a:ext cx="8261131" cy="4191000"/>
          </a:xfrm>
          <a:prstGeom prst="rect">
            <a:avLst/>
          </a:prstGeom>
          <a:ln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Could spin up to eight threads at time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Turn a crank to spin thread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Much faster than the spinning wheel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First invention to be used in textile factories</a:t>
            </a:r>
          </a:p>
        </p:txBody>
      </p:sp>
      <p:pic>
        <p:nvPicPr>
          <p:cNvPr id="10247" name="Picture 7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0" y="2133600"/>
            <a:ext cx="3810000" cy="27654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 txBox="1">
            <a:spLocks noGrp="1"/>
          </p:cNvSpPr>
          <p:nvPr/>
        </p:nvSpPr>
        <p:spPr bwMode="auto">
          <a:xfrm>
            <a:off x="2209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en-US" sz="1400">
              <a:solidFill>
                <a:schemeClr val="tx2"/>
              </a:solidFill>
              <a:ea typeface="ＭＳ Ｐゴシック" pitchFamily="-65" charset="-128"/>
            </a:endParaRPr>
          </a:p>
        </p:txBody>
      </p:sp>
      <p:sp>
        <p:nvSpPr>
          <p:cNvPr id="6" name="Footer Placeholder 5"/>
          <p:cNvSpPr txBox="1">
            <a:spLocks noGrp="1"/>
          </p:cNvSpPr>
          <p:nvPr/>
        </p:nvSpPr>
        <p:spPr bwMode="auto">
          <a:xfrm>
            <a:off x="4648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en-US" sz="1400">
              <a:solidFill>
                <a:schemeClr val="tx2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25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002" y="1241319"/>
            <a:ext cx="3923530" cy="5368539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07064" y="0"/>
            <a:ext cx="4442591" cy="4647061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727324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The </a:t>
            </a:r>
            <a:r>
              <a:rPr lang="en-US" dirty="0" smtClean="0"/>
              <a:t>Cotton Gin</a:t>
            </a:r>
            <a:r>
              <a:rPr lang="en-US" dirty="0" smtClean="0"/>
              <a:t>—Eli Whitney</a:t>
            </a:r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7606698" y="4747481"/>
            <a:ext cx="3923530" cy="1862377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Removed seeds from raw cotton</a:t>
            </a:r>
          </a:p>
          <a:p>
            <a:r>
              <a:rPr lang="en-US" sz="3600" dirty="0" smtClean="0"/>
              <a:t>Multiplied amount of cotton that could be cleaned</a:t>
            </a:r>
          </a:p>
        </p:txBody>
      </p:sp>
      <p:pic>
        <p:nvPicPr>
          <p:cNvPr id="7" name="Picture 7" descr="CottonG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15" y="2145587"/>
            <a:ext cx="3352800" cy="3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3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820" y="274638"/>
            <a:ext cx="3641700" cy="627563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74638"/>
            <a:ext cx="97273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Steam Engine- James Watt</a:t>
            </a:r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0" y="1687444"/>
            <a:ext cx="3105807" cy="4593021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Ran faster, more efficiently while burning less fuel</a:t>
            </a:r>
          </a:p>
        </p:txBody>
      </p:sp>
      <p:pic>
        <p:nvPicPr>
          <p:cNvPr id="7" name="Picture 9" descr="TEXro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888" y="1687444"/>
            <a:ext cx="4606850" cy="450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43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r="7205"/>
          <a:stretch>
            <a:fillRect/>
          </a:stretch>
        </p:blipFill>
        <p:spPr bwMode="auto">
          <a:xfrm>
            <a:off x="7068675" y="3657600"/>
            <a:ext cx="3599325" cy="32004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0975" y="1481959"/>
            <a:ext cx="5668032" cy="4730968"/>
          </a:xfrm>
          <a:prstGeom prst="rect">
            <a:avLst/>
          </a:prstGeom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Key invention in weaving</a:t>
            </a:r>
          </a:p>
          <a:p>
            <a:r>
              <a:rPr lang="en-US" sz="4000" dirty="0"/>
              <a:t>Allowed for automatic machine looms and wider materials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274638"/>
            <a:ext cx="9525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727324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Flying Shuttle—John Kay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0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9"/>
          <a:stretch>
            <a:fillRect/>
          </a:stretch>
        </p:blipFill>
        <p:spPr bwMode="auto">
          <a:xfrm>
            <a:off x="47297" y="3200400"/>
            <a:ext cx="5207431" cy="3657600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4728" y="3072348"/>
            <a:ext cx="3832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Run </a:t>
            </a:r>
            <a:r>
              <a:rPr lang="en-US" sz="4800" dirty="0"/>
              <a:t>by water power.  </a:t>
            </a:r>
            <a:endParaRPr lang="en-US" sz="4800" dirty="0" smtClean="0"/>
          </a:p>
          <a:p>
            <a:endParaRPr lang="en-US" sz="4800" dirty="0"/>
          </a:p>
          <a:p>
            <a:r>
              <a:rPr lang="en-US" sz="4800" dirty="0" smtClean="0"/>
              <a:t>Sped </a:t>
            </a:r>
            <a:r>
              <a:rPr lang="en-US" sz="4800" dirty="0"/>
              <a:t>up </a:t>
            </a:r>
            <a:r>
              <a:rPr lang="en-US" sz="4800" dirty="0"/>
              <a:t>weaving</a:t>
            </a:r>
            <a:endParaRPr lang="en-US" sz="4800" dirty="0"/>
          </a:p>
        </p:txBody>
      </p:sp>
      <p:pic>
        <p:nvPicPr>
          <p:cNvPr id="6" name="Picture 5" descr="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4038600"/>
            <a:ext cx="31051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74638"/>
            <a:ext cx="97273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Power loom- Edmund cartwright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2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5283200" cy="3962400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685801"/>
            <a:ext cx="5486400" cy="3175108"/>
          </a:xfrm>
          <a:prstGeom prst="rect">
            <a:avLst/>
          </a:prstGeom>
        </p:spPr>
      </p:pic>
      <p:pic>
        <p:nvPicPr>
          <p:cNvPr id="5" name="Picture 11" descr="PB11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051300"/>
            <a:ext cx="4019550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74637"/>
            <a:ext cx="6705600" cy="1837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The steam ship- </a:t>
            </a:r>
          </a:p>
          <a:p>
            <a:r>
              <a:rPr lang="en-US" sz="6000" dirty="0" smtClean="0"/>
              <a:t>Robert Fulton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0876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50"/>
            <a:ext cx="4632434" cy="4743450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 descr="impact2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b="3030"/>
          <a:stretch>
            <a:fillRect/>
          </a:stretch>
        </p:blipFill>
        <p:spPr bwMode="auto">
          <a:xfrm>
            <a:off x="7086600" y="2438400"/>
            <a:ext cx="5105400" cy="44196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74638"/>
            <a:ext cx="120763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Steam locomotive – Richard </a:t>
            </a:r>
            <a:r>
              <a:rPr lang="en-US" dirty="0" err="1" smtClean="0"/>
              <a:t>trevithick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0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/>
          </p:nvPr>
        </p:nvSpPr>
        <p:spPr bwMode="auto">
          <a:xfrm>
            <a:off x="1547447" y="1305838"/>
            <a:ext cx="548981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6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CC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Cheap way to transport goods</a:t>
            </a:r>
            <a:endParaRPr lang="en-US" altLang="en-US" dirty="0">
              <a:solidFill>
                <a:srgbClr val="CC00FF"/>
              </a:solidFill>
              <a:effectLst/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600" dirty="0">
                <a:solidFill>
                  <a:srgbClr val="CC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new job opportunities for railroad workers and miner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600" dirty="0">
                <a:solidFill>
                  <a:srgbClr val="CC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boosted fishing and agriculture</a:t>
            </a:r>
            <a:endParaRPr lang="en-US" altLang="en-US" sz="3600" dirty="0">
              <a:solidFill>
                <a:srgbClr val="CC00FF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600" dirty="0">
                <a:solidFill>
                  <a:srgbClr val="CC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easier travel</a:t>
            </a:r>
            <a:endParaRPr lang="en-US" altLang="en-US" sz="3600" dirty="0">
              <a:solidFill>
                <a:srgbClr val="CC00FF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600" dirty="0">
                <a:solidFill>
                  <a:srgbClr val="CC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changed peoples lives- commuting to work</a:t>
            </a:r>
            <a:endParaRPr lang="en-US" altLang="en-US" sz="4800" dirty="0">
              <a:solidFill>
                <a:srgbClr val="CC00FF"/>
              </a:solidFill>
            </a:endParaRPr>
          </a:p>
        </p:txBody>
      </p:sp>
      <p:pic>
        <p:nvPicPr>
          <p:cNvPr id="4" name="Picture 3" descr="cartoon-RR the great land serpent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19" y="1447800"/>
            <a:ext cx="3689350" cy="54102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446" y="228601"/>
            <a:ext cx="91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  <a:tabLst>
                <a:tab pos="914400" algn="l"/>
              </a:tabLst>
            </a:pPr>
            <a:r>
              <a:rPr lang="en-US" altLang="en-US" sz="3600" dirty="0">
                <a:ea typeface="Times New Roman" panose="02020603050405020304" pitchFamily="18" charset="0"/>
                <a:cs typeface="Arial" panose="020B0604020202020204" pitchFamily="34" charset="0"/>
              </a:rPr>
              <a:t>Railroads of England revolutionized society: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32101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32</TotalTime>
  <Words>177</Words>
  <Application>Microsoft Office PowerPoint</Application>
  <PresentationFormat>Widescreen</PresentationFormat>
  <Paragraphs>36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Arial</vt:lpstr>
      <vt:lpstr>Calibri</vt:lpstr>
      <vt:lpstr>Lombardic Narrow</vt:lpstr>
      <vt:lpstr>Rockwell</vt:lpstr>
      <vt:lpstr>Rockwell Condensed</vt:lpstr>
      <vt:lpstr>Times</vt:lpstr>
      <vt:lpstr>Times New Roman</vt:lpstr>
      <vt:lpstr>Wingdings</vt:lpstr>
      <vt:lpstr>Wood Type</vt:lpstr>
      <vt:lpstr>PowerPoint Presentation</vt:lpstr>
      <vt:lpstr>The Spinning Jenny—James Hargreaves</vt:lpstr>
      <vt:lpstr>The Cotton Gin—Eli Whitney</vt:lpstr>
      <vt:lpstr>PowerPoint Presentation</vt:lpstr>
      <vt:lpstr>Flying Shuttle—John Kay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OLIVER</dc:creator>
  <cp:lastModifiedBy>VERONICA OLIVER</cp:lastModifiedBy>
  <cp:revision>5</cp:revision>
  <dcterms:created xsi:type="dcterms:W3CDTF">2015-02-25T15:26:43Z</dcterms:created>
  <dcterms:modified xsi:type="dcterms:W3CDTF">2015-02-25T15:58:50Z</dcterms:modified>
</cp:coreProperties>
</file>