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  <p:sldId id="270" r:id="rId4"/>
    <p:sldId id="259" r:id="rId5"/>
    <p:sldId id="269" r:id="rId6"/>
    <p:sldId id="274" r:id="rId7"/>
    <p:sldId id="260" r:id="rId8"/>
    <p:sldId id="279" r:id="rId9"/>
    <p:sldId id="271" r:id="rId10"/>
    <p:sldId id="267" r:id="rId11"/>
    <p:sldId id="256" r:id="rId12"/>
    <p:sldId id="261" r:id="rId13"/>
    <p:sldId id="265" r:id="rId14"/>
    <p:sldId id="258" r:id="rId15"/>
    <p:sldId id="273" r:id="rId16"/>
    <p:sldId id="262" r:id="rId17"/>
    <p:sldId id="272" r:id="rId18"/>
    <p:sldId id="266" r:id="rId19"/>
    <p:sldId id="268" r:id="rId20"/>
    <p:sldId id="277" r:id="rId21"/>
    <p:sldId id="278" r:id="rId22"/>
    <p:sldId id="276" r:id="rId23"/>
    <p:sldId id="25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2570" y="165830"/>
            <a:ext cx="7766936" cy="1646302"/>
          </a:xfrm>
        </p:spPr>
        <p:txBody>
          <a:bodyPr/>
          <a:lstStyle/>
          <a:p>
            <a:r>
              <a:rPr lang="en-US" dirty="0" smtClean="0"/>
              <a:t>Please Get out your old review sheets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1135" y="1922490"/>
            <a:ext cx="8977003" cy="446254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4400" dirty="0" smtClean="0"/>
              <a:t>Neolithic Revolution &amp; River Valley Civilizations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Classical Civilizations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Post Classical Civilizations</a:t>
            </a:r>
          </a:p>
          <a:p>
            <a:pPr marL="342900" indent="-342900">
              <a:buAutoNum type="arabicPeriod"/>
            </a:pPr>
            <a:r>
              <a:rPr lang="en-US" sz="4400" dirty="0" smtClean="0"/>
              <a:t>Middle Ages</a:t>
            </a:r>
          </a:p>
          <a:p>
            <a:pPr marL="342900" indent="-34290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657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the achievements of the Gupta civilizations?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076" y="4050833"/>
            <a:ext cx="8942927" cy="227113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Fill in this information on page 9 of your review sheet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966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806" y="441434"/>
            <a:ext cx="8781393" cy="3609402"/>
          </a:xfrm>
        </p:spPr>
        <p:txBody>
          <a:bodyPr/>
          <a:lstStyle/>
          <a:p>
            <a:pPr algn="l"/>
            <a:r>
              <a:rPr lang="en-US" dirty="0" smtClean="0"/>
              <a:t>What are the characteristics of a Golden Age?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Fill in this information on page 10 </a:t>
            </a:r>
            <a:r>
              <a:rPr lang="en-US" sz="3600" dirty="0" smtClean="0"/>
              <a:t> Question 3 of </a:t>
            </a:r>
            <a:r>
              <a:rPr lang="en-US" sz="3600" dirty="0" smtClean="0"/>
              <a:t>your review sheet and utilize the review sheet on post classical civilizations to assist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2211" y="197361"/>
            <a:ext cx="8204492" cy="3097632"/>
          </a:xfrm>
        </p:spPr>
        <p:txBody>
          <a:bodyPr/>
          <a:lstStyle/>
          <a:p>
            <a:r>
              <a:rPr lang="en-US" dirty="0" smtClean="0"/>
              <a:t>What were the major affects of the Silk Road?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2211" y="3294993"/>
            <a:ext cx="8879865" cy="2365733"/>
          </a:xfrm>
        </p:spPr>
        <p:txBody>
          <a:bodyPr>
            <a:noAutofit/>
          </a:bodyPr>
          <a:lstStyle/>
          <a:p>
            <a:r>
              <a:rPr lang="en-US" sz="4000" dirty="0" smtClean="0"/>
              <a:t>Fill in this information on page 10 in your review packet – utilize you review sheet on classical China and India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technological achievements of the Tang &amp; song Dynasties?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9274003" cy="2097719"/>
          </a:xfrm>
        </p:spPr>
        <p:txBody>
          <a:bodyPr>
            <a:noAutofit/>
          </a:bodyPr>
          <a:lstStyle/>
          <a:p>
            <a:r>
              <a:rPr lang="en-US" sz="4400" dirty="0" smtClean="0"/>
              <a:t>Fil</a:t>
            </a:r>
            <a:r>
              <a:rPr lang="en-US" sz="4400" dirty="0" smtClean="0"/>
              <a:t>l in your review sheet on page 10 utilizing your review sheet on Post Classical Civilizations and Post Classical Vocab &amp; Maps.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481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the advantages of the inventions during the Han Dynasty in China?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9274003" cy="2807167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Add information onto Page 10  in </a:t>
            </a:r>
            <a:r>
              <a:rPr lang="en-US" sz="4000" dirty="0" smtClean="0"/>
              <a:t>space </a:t>
            </a:r>
            <a:r>
              <a:rPr lang="en-US" sz="4000" dirty="0" smtClean="0"/>
              <a:t>available of your review sheet and utilize your </a:t>
            </a:r>
            <a:r>
              <a:rPr lang="en-US" sz="4000" dirty="0" smtClean="0"/>
              <a:t>classical </a:t>
            </a:r>
            <a:r>
              <a:rPr lang="en-US" sz="4000" dirty="0" smtClean="0"/>
              <a:t>civilizations review </a:t>
            </a:r>
            <a:r>
              <a:rPr lang="en-US" sz="4000" dirty="0" smtClean="0"/>
              <a:t>sheet / Classical Civilizations</a:t>
            </a:r>
            <a:r>
              <a:rPr lang="en-US" sz="4000" dirty="0" smtClean="0"/>
              <a:t> packet</a:t>
            </a:r>
            <a:r>
              <a:rPr lang="en-US" sz="4000" dirty="0" smtClean="0"/>
              <a:t> </a:t>
            </a:r>
            <a:r>
              <a:rPr lang="en-US" sz="4000" dirty="0" smtClean="0"/>
              <a:t>to assist you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78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616966" cy="216058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are characteristics of the Fall of the Roman  Empire and Han Dynasty?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Fill in the chart on Page 10 of your review Packet</a:t>
            </a:r>
          </a:p>
          <a:p>
            <a:pPr lvl="1"/>
            <a:r>
              <a:rPr lang="en-US" sz="3600" dirty="0" smtClean="0"/>
              <a:t>Utilize the last page of your Classical Civilizations Test Review Sheet</a:t>
            </a:r>
          </a:p>
          <a:p>
            <a:pPr lvl="1"/>
            <a:r>
              <a:rPr lang="en-US" sz="3600" dirty="0" smtClean="0"/>
              <a:t>Utilize page 187 from the text book to assist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5501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5572" y="283779"/>
            <a:ext cx="8198069" cy="3972911"/>
          </a:xfrm>
        </p:spPr>
        <p:txBody>
          <a:bodyPr/>
          <a:lstStyle/>
          <a:p>
            <a:r>
              <a:rPr lang="en-US" sz="6600" dirty="0" smtClean="0"/>
              <a:t>Who were the </a:t>
            </a:r>
            <a:r>
              <a:rPr lang="en-US" sz="6600" dirty="0" smtClean="0"/>
              <a:t>key players &amp; w</a:t>
            </a:r>
            <a:r>
              <a:rPr lang="en-US" sz="6600" dirty="0" smtClean="0"/>
              <a:t>hat were the impacts of the Mongol invasions?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526574" cy="2192312"/>
          </a:xfrm>
        </p:spPr>
        <p:txBody>
          <a:bodyPr>
            <a:noAutofit/>
          </a:bodyPr>
          <a:lstStyle/>
          <a:p>
            <a:r>
              <a:rPr lang="en-US" sz="3600" dirty="0" smtClean="0"/>
              <a:t>Fill in page 11 of your review sheet and use your post classical china/ India and Mongols review sheet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95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83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Byzantine Empire Influences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46086"/>
            <a:ext cx="2438400" cy="1349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1877437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Code of Law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 err="1">
                <a:solidFill>
                  <a:srgbClr val="7030A0"/>
                </a:solidFill>
              </a:rPr>
              <a:t>Hagia</a:t>
            </a:r>
            <a:r>
              <a:rPr lang="en-US" sz="3200" dirty="0">
                <a:solidFill>
                  <a:srgbClr val="7030A0"/>
                </a:solidFill>
              </a:rPr>
              <a:t> Sophia Cathedral</a:t>
            </a:r>
          </a:p>
          <a:p>
            <a:endParaRPr lang="en-US" sz="3200" dirty="0">
              <a:solidFill>
                <a:srgbClr val="7030A0"/>
              </a:solidFill>
            </a:endParaRPr>
          </a:p>
          <a:p>
            <a:r>
              <a:rPr lang="en-US" sz="3200" dirty="0">
                <a:solidFill>
                  <a:srgbClr val="7030A0"/>
                </a:solidFill>
              </a:rPr>
              <a:t>Missionaries spread Eastern Orthodox Religion in Russia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1" y="3048001"/>
            <a:ext cx="2657475" cy="1724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6901" y="4939666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8276" y="4939666"/>
            <a:ext cx="41243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45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8276" y="0"/>
            <a:ext cx="9270125" cy="4682358"/>
          </a:xfrm>
        </p:spPr>
        <p:txBody>
          <a:bodyPr/>
          <a:lstStyle/>
          <a:p>
            <a:pPr algn="l"/>
            <a:r>
              <a:rPr lang="en-US" sz="6000" dirty="0" smtClean="0"/>
              <a:t>Why is the Gold- Salt trade significant </a:t>
            </a:r>
            <a:r>
              <a:rPr lang="en-US" sz="6000" dirty="0" smtClean="0"/>
              <a:t>for Ghana Mali &amp; Songhai? </a:t>
            </a:r>
            <a:br>
              <a:rPr lang="en-US" sz="6000" dirty="0" smtClean="0"/>
            </a:br>
            <a:r>
              <a:rPr lang="en-US" sz="6000" dirty="0" smtClean="0"/>
              <a:t>How </a:t>
            </a:r>
            <a:r>
              <a:rPr lang="en-US" sz="6000" dirty="0" smtClean="0"/>
              <a:t>was the city of Timbuktu affected by it? 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887310"/>
            <a:ext cx="9274003" cy="1970689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Answer this questions on page 11 of your review sheet using your review sheet from the Middle Ages Africa and Islam review sheet.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88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1"/>
            <a:ext cx="9569669" cy="2160589"/>
          </a:xfrm>
        </p:spPr>
        <p:txBody>
          <a:bodyPr>
            <a:noAutofit/>
          </a:bodyPr>
          <a:lstStyle/>
          <a:p>
            <a:r>
              <a:rPr lang="en-US" sz="4400" dirty="0" smtClean="0"/>
              <a:t>Why are the Middle </a:t>
            </a:r>
            <a:r>
              <a:rPr lang="en-US" sz="4800" dirty="0" smtClean="0"/>
              <a:t>Ages</a:t>
            </a:r>
            <a:r>
              <a:rPr lang="en-US" sz="4400" dirty="0" smtClean="0"/>
              <a:t> known as the Age of Faith?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5375"/>
            <a:ext cx="9853448" cy="4839301"/>
          </a:xfrm>
        </p:spPr>
        <p:txBody>
          <a:bodyPr>
            <a:noAutofit/>
          </a:bodyPr>
          <a:lstStyle/>
          <a:p>
            <a:r>
              <a:rPr lang="en-US" sz="3200" dirty="0" smtClean="0"/>
              <a:t>Answer this question on page 12 of your review packet using information </a:t>
            </a:r>
          </a:p>
          <a:p>
            <a:pPr lvl="1"/>
            <a:r>
              <a:rPr lang="en-US" sz="2800" dirty="0" smtClean="0"/>
              <a:t>Lay Investiture   </a:t>
            </a:r>
          </a:p>
          <a:p>
            <a:pPr lvl="1"/>
            <a:r>
              <a:rPr lang="en-US" sz="2800" dirty="0" smtClean="0"/>
              <a:t>Cannon Law</a:t>
            </a:r>
          </a:p>
          <a:p>
            <a:pPr lvl="1"/>
            <a:r>
              <a:rPr lang="en-US" sz="2800" dirty="0" smtClean="0"/>
              <a:t>Sacraments</a:t>
            </a:r>
          </a:p>
          <a:p>
            <a:pPr lvl="1"/>
            <a:r>
              <a:rPr lang="en-US" sz="2800" dirty="0" smtClean="0"/>
              <a:t>Excommunication</a:t>
            </a:r>
          </a:p>
          <a:p>
            <a:pPr lvl="1"/>
            <a:r>
              <a:rPr lang="en-US" sz="2800" dirty="0" smtClean="0"/>
              <a:t>Interdict</a:t>
            </a:r>
          </a:p>
          <a:p>
            <a:pPr marL="457200" lvl="1" indent="0">
              <a:buNone/>
            </a:pPr>
            <a:r>
              <a:rPr lang="en-US" sz="3600" dirty="0" smtClean="0"/>
              <a:t>Use Your Middle Ages test review &amp; Middle Ages vocab and maps to assist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53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 your review sheet pages 1-12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54924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are the characteristics associated with feudalism?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8437"/>
            <a:ext cx="5912069" cy="3880773"/>
          </a:xfrm>
        </p:spPr>
        <p:txBody>
          <a:bodyPr>
            <a:noAutofit/>
          </a:bodyPr>
          <a:lstStyle/>
          <a:p>
            <a:r>
              <a:rPr lang="en-US" sz="4000" dirty="0" smtClean="0"/>
              <a:t>Fill in Page 12 of your review sheet </a:t>
            </a:r>
          </a:p>
          <a:p>
            <a:pPr lvl="1"/>
            <a:r>
              <a:rPr lang="en-US" sz="3600" dirty="0" smtClean="0"/>
              <a:t>Utilize your Guided notes on the Middle Ages </a:t>
            </a:r>
          </a:p>
          <a:p>
            <a:pPr lvl="1"/>
            <a:r>
              <a:rPr lang="en-US" sz="3600" dirty="0" smtClean="0"/>
              <a:t>Utilize your Review sheet on the Middle Ages to help fill in this Chart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390" y="1640326"/>
            <a:ext cx="4877223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756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Hundred Years war / Black Death/ &amp;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7269"/>
            <a:ext cx="5502749" cy="424409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Fill in page 12 of your review packet </a:t>
            </a:r>
          </a:p>
          <a:p>
            <a:pPr lvl="1"/>
            <a:r>
              <a:rPr lang="en-US" sz="3600" dirty="0" smtClean="0"/>
              <a:t>Utilize your Middle Ages guided Notes</a:t>
            </a:r>
          </a:p>
          <a:p>
            <a:pPr lvl="1"/>
            <a:r>
              <a:rPr lang="en-US" sz="3600" dirty="0" smtClean="0"/>
              <a:t>Utilize your Middle Ages Test Review Sheet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3853" y="2050174"/>
            <a:ext cx="5241592" cy="399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0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1028"/>
          <p:cNvSpPr>
            <a:spLocks noChangeArrowheads="1"/>
          </p:cNvSpPr>
          <p:nvPr/>
        </p:nvSpPr>
        <p:spPr bwMode="auto">
          <a:xfrm>
            <a:off x="4906963" y="219075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7348" name="Picture 1031" descr="great-sch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407515"/>
            <a:ext cx="5543550" cy="356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Box 1"/>
          <p:cNvSpPr txBox="1">
            <a:spLocks noChangeArrowheads="1"/>
          </p:cNvSpPr>
          <p:nvPr/>
        </p:nvSpPr>
        <p:spPr bwMode="auto">
          <a:xfrm>
            <a:off x="352133" y="2190750"/>
            <a:ext cx="608019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Split in Catholic Church with two </a:t>
            </a:r>
            <a:r>
              <a:rPr lang="en-US" altLang="en-US" sz="3200" dirty="0" smtClean="0">
                <a:solidFill>
                  <a:srgbClr val="000000"/>
                </a:solidFill>
              </a:rPr>
              <a:t>Popes</a:t>
            </a:r>
          </a:p>
          <a:p>
            <a:pPr eaLnBrk="1" hangingPunct="1"/>
            <a:endParaRPr lang="en-US" altLang="en-US" sz="32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3200" dirty="0">
                <a:solidFill>
                  <a:srgbClr val="000000"/>
                </a:solidFill>
              </a:rPr>
              <a:t>Caused many to question the authority of </a:t>
            </a:r>
            <a:br>
              <a:rPr lang="en-US" altLang="en-US" sz="3200" dirty="0">
                <a:solidFill>
                  <a:srgbClr val="000000"/>
                </a:solidFill>
              </a:rPr>
            </a:br>
            <a:r>
              <a:rPr lang="en-US" altLang="en-US" sz="3200" dirty="0">
                <a:solidFill>
                  <a:srgbClr val="000000"/>
                </a:solidFill>
              </a:rPr>
              <a:t>The Church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Describe the Characteristics of a Schism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98634" y="173421"/>
            <a:ext cx="8812925" cy="3877415"/>
          </a:xfrm>
        </p:spPr>
        <p:txBody>
          <a:bodyPr/>
          <a:lstStyle/>
          <a:p>
            <a:r>
              <a:rPr lang="en-US" sz="6600" dirty="0" smtClean="0"/>
              <a:t>What types of advanced technology were introduced by classical civilizations?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3779" y="4050833"/>
            <a:ext cx="8990224" cy="2491857"/>
          </a:xfrm>
        </p:spPr>
        <p:txBody>
          <a:bodyPr>
            <a:noAutofit/>
          </a:bodyPr>
          <a:lstStyle/>
          <a:p>
            <a:r>
              <a:rPr lang="en-US" sz="4000" dirty="0" smtClean="0"/>
              <a:t>Fill in information on pages 9-10 of your review sheet using your review from post classical civilizations India china and Mongols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81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Causes and Effects of the Neolithic revolution 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Fill in the box on page 1 of your review sheet, use your notes from the beginning of the year &amp; your review sheet on the Neolithic revolution and River Valley Civilizations to assist yo</a:t>
            </a:r>
            <a:r>
              <a:rPr lang="en-US" dirty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19601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/>
              <a:t> </a:t>
            </a:r>
            <a:r>
              <a:rPr lang="en-US" dirty="0" smtClean="0"/>
              <a:t>characteristics of Christianity, Islam &amp; Judaism?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Fill this information in on page 6 of your review sheet using your Religions Chart from the beginning of the year/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29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 characteristics of Hinduism, Buddhism and Confucianism?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9274003" cy="2223843"/>
          </a:xfrm>
        </p:spPr>
        <p:txBody>
          <a:bodyPr>
            <a:normAutofit fontScale="92500"/>
          </a:bodyPr>
          <a:lstStyle/>
          <a:p>
            <a:r>
              <a:rPr lang="en-US" sz="4400" dirty="0" smtClean="0"/>
              <a:t>Use your religions chart to fill in this information  on page 5 of your packet including the questions 1/2/3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2481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9" y="157655"/>
            <a:ext cx="9163643" cy="1772745"/>
          </a:xfrm>
        </p:spPr>
        <p:txBody>
          <a:bodyPr>
            <a:noAutofit/>
          </a:bodyPr>
          <a:lstStyle/>
          <a:p>
            <a:r>
              <a:rPr lang="en-US" sz="5400" dirty="0" smtClean="0"/>
              <a:t>What does SCAAR stand for?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Fill in the Chart on page 2 and provide examples </a:t>
            </a:r>
          </a:p>
          <a:p>
            <a:pPr lvl="1"/>
            <a:r>
              <a:rPr lang="en-US" sz="3200" dirty="0" smtClean="0"/>
              <a:t>Utilize your Mesopotamia SCAAR chart to assist you with examples  </a:t>
            </a:r>
          </a:p>
          <a:p>
            <a:pPr lvl="1"/>
            <a:r>
              <a:rPr lang="en-US" sz="3200" dirty="0" smtClean="0"/>
              <a:t>Utilize your Notes on SCAAR to Assist you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193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4497" y="236483"/>
            <a:ext cx="8923282" cy="3814353"/>
          </a:xfrm>
        </p:spPr>
        <p:txBody>
          <a:bodyPr/>
          <a:lstStyle/>
          <a:p>
            <a:r>
              <a:rPr lang="en-US" dirty="0" smtClean="0"/>
              <a:t>What were the impacts that cods of laws like Justinian’s code &amp; Hammurabi’s code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6088" y="3502386"/>
            <a:ext cx="7766936" cy="1096899"/>
          </a:xfrm>
        </p:spPr>
        <p:txBody>
          <a:bodyPr>
            <a:noAutofit/>
          </a:bodyPr>
          <a:lstStyle/>
          <a:p>
            <a:r>
              <a:rPr lang="en-US" sz="3600" dirty="0" smtClean="0"/>
              <a:t>Fill in the question about Hammurabi’s code on page 4 of your review sheet. Use your Review sheet from Classical River &amp;River Valley Civilizations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47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the Dynastic Cycle and which civilization was it important to?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Fill In page 9 of your review sheet </a:t>
            </a:r>
          </a:p>
          <a:p>
            <a:pPr lvl="1"/>
            <a:r>
              <a:rPr lang="en-US" sz="3600" dirty="0" smtClean="0"/>
              <a:t>Utilize your Classical civilizations Packet on the ZHOU Dynasty to assist you</a:t>
            </a:r>
          </a:p>
          <a:p>
            <a:pPr lvl="1"/>
            <a:r>
              <a:rPr lang="en-US" sz="3600" dirty="0" smtClean="0"/>
              <a:t>Utilize your Classical Civilizations test review sheet to assist you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387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13"/>
            <a:ext cx="8596668" cy="1320800"/>
          </a:xfrm>
        </p:spPr>
        <p:txBody>
          <a:bodyPr/>
          <a:lstStyle/>
          <a:p>
            <a:r>
              <a:rPr lang="en-US" dirty="0" smtClean="0"/>
              <a:t>Add to page 11 where you have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665" y="698213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u="sng" dirty="0"/>
              <a:t>Byzantine Empire </a:t>
            </a:r>
            <a:r>
              <a:rPr lang="en-US" sz="4000" u="sng" dirty="0" smtClean="0"/>
              <a:t>Influences</a:t>
            </a:r>
          </a:p>
          <a:p>
            <a:endParaRPr lang="en-US" sz="4000" u="sng" dirty="0"/>
          </a:p>
          <a:p>
            <a:endParaRPr lang="en-US" sz="4000" u="sng" dirty="0" smtClean="0"/>
          </a:p>
          <a:p>
            <a:endParaRPr lang="en-US" sz="4000" u="sng" dirty="0"/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09904" y="1656718"/>
            <a:ext cx="79615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7030A0"/>
                </a:solidFill>
              </a:rPr>
              <a:t>Code of Law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r>
              <a:rPr lang="en-US" sz="4800" dirty="0" err="1">
                <a:solidFill>
                  <a:srgbClr val="7030A0"/>
                </a:solidFill>
              </a:rPr>
              <a:t>Hagia</a:t>
            </a:r>
            <a:r>
              <a:rPr lang="en-US" sz="4800" dirty="0">
                <a:solidFill>
                  <a:srgbClr val="7030A0"/>
                </a:solidFill>
              </a:rPr>
              <a:t> Sophia Cathedral</a:t>
            </a:r>
          </a:p>
          <a:p>
            <a:endParaRPr lang="en-US" sz="4800" dirty="0">
              <a:solidFill>
                <a:srgbClr val="7030A0"/>
              </a:solidFill>
            </a:endParaRPr>
          </a:p>
          <a:p>
            <a:r>
              <a:rPr lang="en-US" sz="4800" dirty="0">
                <a:solidFill>
                  <a:srgbClr val="7030A0"/>
                </a:solidFill>
              </a:rPr>
              <a:t>Missionaries spread Eastern Orthodox Religion in Russia</a:t>
            </a:r>
          </a:p>
        </p:txBody>
      </p:sp>
    </p:spTree>
    <p:extLst>
      <p:ext uri="{BB962C8B-B14F-4D97-AF65-F5344CB8AC3E}">
        <p14:creationId xmlns:p14="http://schemas.microsoft.com/office/powerpoint/2010/main" val="31165026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740</Words>
  <Application>Microsoft Office PowerPoint</Application>
  <PresentationFormat>Widescreen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Trebuchet MS</vt:lpstr>
      <vt:lpstr>Wingdings 3</vt:lpstr>
      <vt:lpstr>Facet</vt:lpstr>
      <vt:lpstr>Please Get out your old review sheets</vt:lpstr>
      <vt:lpstr>Number your review sheet pages 1-12</vt:lpstr>
      <vt:lpstr>What are the Causes and Effects of the Neolithic revolution ?</vt:lpstr>
      <vt:lpstr>What are the  characteristics of Christianity, Islam &amp; Judaism?</vt:lpstr>
      <vt:lpstr>What are the  characteristics of Hinduism, Buddhism and Confucianism? </vt:lpstr>
      <vt:lpstr>What does SCAAR stand for?</vt:lpstr>
      <vt:lpstr>What were the impacts that cods of laws like Justinian’s code &amp; Hammurabi’s code ? </vt:lpstr>
      <vt:lpstr>What is the Dynastic Cycle and which civilization was it important to?</vt:lpstr>
      <vt:lpstr>Add to page 11 where you have space</vt:lpstr>
      <vt:lpstr>What were the achievements of the Gupta civilizations? </vt:lpstr>
      <vt:lpstr>What are the characteristics of a Golden Age? </vt:lpstr>
      <vt:lpstr>What were the major affects of the Silk Road?</vt:lpstr>
      <vt:lpstr>What are the technological achievements of the Tang &amp; song Dynasties? </vt:lpstr>
      <vt:lpstr>What were the advantages of the inventions during the Han Dynasty in China?</vt:lpstr>
      <vt:lpstr>What are characteristics of the Fall of the Roman  Empire and Han Dynasty?</vt:lpstr>
      <vt:lpstr>Who were the key players &amp; what were the impacts of the Mongol invasions?</vt:lpstr>
      <vt:lpstr>PowerPoint Presentation</vt:lpstr>
      <vt:lpstr>Why is the Gold- Salt trade significant for Ghana Mali &amp; Songhai?  How was the city of Timbuktu affected by it? </vt:lpstr>
      <vt:lpstr>Why are the Middle Ages known as the Age of Faith? </vt:lpstr>
      <vt:lpstr>What are the characteristics associated with feudalism?</vt:lpstr>
      <vt:lpstr>Define the Hundred Years war / Black Death/ &amp; Crusades</vt:lpstr>
      <vt:lpstr>PowerPoint Presentation</vt:lpstr>
      <vt:lpstr>What types of advanced technology were introduced by classical civilizations?</vt:lpstr>
    </vt:vector>
  </TitlesOfParts>
  <Company>Cy-Fair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Get out your old review sheets</dc:title>
  <dc:creator>VERONICA OLIVER</dc:creator>
  <cp:lastModifiedBy>VERONICA OLIVER</cp:lastModifiedBy>
  <cp:revision>13</cp:revision>
  <dcterms:created xsi:type="dcterms:W3CDTF">2014-12-08T12:49:04Z</dcterms:created>
  <dcterms:modified xsi:type="dcterms:W3CDTF">2014-12-08T16:11:52Z</dcterms:modified>
</cp:coreProperties>
</file>