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1329DB-EB3F-4320-A845-8C86EC94D8F9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8CBA43-9C0B-4AFE-9A28-A9F3103C6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828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BA43-9C0B-4AFE-9A28-A9F3103C65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9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969F-ADD2-48D1-8561-D20CDEF879FA}" type="datetime1">
              <a:rPr lang="en-US" smtClean="0"/>
              <a:t>2/3/2015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7E861F-1F67-468B-B917-73113EAAE9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0AF4-0FE9-4097-A609-7710ADBA87E6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2DAF8-49B6-4535-B917-8CA00CA51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6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4E54-14A3-4DF7-9A1B-09BB613AFF30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A4D1D-907B-4C35-815F-14FA6427C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2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DCA0-590C-487A-BD92-A4291D5D05E5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DD08-78E5-4398-89B7-46C05144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98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AC01-26CE-4DDD-8081-BCB8FC5F6162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188A-6FF4-4D4B-B038-C8E3DD4F6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3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508B-F740-4A9A-BD5F-13A54610FD0C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C28F6-3030-409B-84B3-8B526EB73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1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8A5E3C-C24F-4F5A-9C02-21C79C1802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2FCD-D1E2-4F34-935C-CE25BCD7174A}" type="datetime1">
              <a:rPr lang="en-US" smtClean="0"/>
              <a:t>2/3/2015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B51A-FBE7-4CCE-96F5-FCE81820839B}" type="datetime1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9CA27-4BB4-4A76-B6B6-A35F3C8A1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B27C-CC8F-4953-A33B-B15CFB465F51}" type="datetime1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EDE1-CC0E-4B59-B0C7-174C0CE8A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02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08E6-9AAF-463C-9BFC-8156AEE2F249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BE306-FA26-4900-BC69-9F46D80C39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4FE5-0898-428F-8DDC-E367B12E323E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25BF0-60E6-4E6E-89CE-98F088E16F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7EA373-5E5C-484C-9038-D77A5454DEF0}" type="datetime1">
              <a:rPr lang="en-US" smtClean="0"/>
              <a:t>2/3/2015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Cy- Ranch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92AC69DE-0D15-4F29-816F-C1B0EB0110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05800" cy="2057400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Sometimes a king is disliked.  Sometimes the people are angry with their king.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171" name="Picture 2" descr="http://media-2.web.britannica.com/eb-media/90/1790-004-F41E6C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5909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ooter Placeholder 3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886200"/>
          </a:xfrm>
        </p:spPr>
        <p:txBody>
          <a:bodyPr/>
          <a:lstStyle/>
          <a:p>
            <a:r>
              <a:rPr lang="en-US" altLang="en-US" sz="4000" smtClean="0"/>
              <a:t>Those who fought for the king were called Royalists or Cavaliers.  Those who fought for Parliament were known as Roundheads because they wore their hair in a short, bowl-shaped style.</a:t>
            </a:r>
          </a:p>
        </p:txBody>
      </p:sp>
      <p:pic>
        <p:nvPicPr>
          <p:cNvPr id="16387" name="Picture 4" descr="http://upload.wikimedia.org/wikipedia/en/9/97/The_Cava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7528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819400"/>
          </a:xfrm>
        </p:spPr>
        <p:txBody>
          <a:bodyPr/>
          <a:lstStyle/>
          <a:p>
            <a:r>
              <a:rPr lang="en-US" altLang="en-US" sz="4000" smtClean="0"/>
              <a:t>After 1643, Oliver Cromwell, a deeply religious Puritan, led the Roundhead forces to victory.  By 1649, the king was beheaded.</a:t>
            </a:r>
          </a:p>
        </p:txBody>
      </p:sp>
      <p:pic>
        <p:nvPicPr>
          <p:cNvPr id="17411" name="Picture 2" descr="http://media-2.web.britannica.com/eb-media/33/114533-004-24F50A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6908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3352800"/>
          </a:xfrm>
        </p:spPr>
        <p:txBody>
          <a:bodyPr/>
          <a:lstStyle/>
          <a:p>
            <a:r>
              <a:rPr lang="en-US" altLang="en-US" sz="4000" smtClean="0"/>
              <a:t>But Cromwell ruled as a dictator and closed all theaters and other places of public amusement.  After his death, the monarchy was restored.</a:t>
            </a:r>
          </a:p>
        </p:txBody>
      </p:sp>
      <p:pic>
        <p:nvPicPr>
          <p:cNvPr id="18435" name="Picture 2" descr="http://media-2.web.britannica.com/eb-media/24/7324-004-E75BD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26622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209800"/>
          </a:xfrm>
        </p:spPr>
        <p:txBody>
          <a:bodyPr/>
          <a:lstStyle/>
          <a:p>
            <a:r>
              <a:rPr lang="en-US" altLang="en-US" sz="4000" smtClean="0"/>
              <a:t>But when tensions grew between Parliament and the king again, a peaceful revolution settled things.</a:t>
            </a:r>
          </a:p>
        </p:txBody>
      </p:sp>
      <p:pic>
        <p:nvPicPr>
          <p:cNvPr id="19459" name="Picture 2" descr="http://media.us.macmillan.com/jackets/258H/978031223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2812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8006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/>
              <a:t>The Glorious Revolution of 1688 ended absolute monarchy in England.  Limited monarchy became the permanent form of government.  In 1689, the English </a:t>
            </a:r>
            <a:r>
              <a:rPr lang="en-US" sz="4000" i="1" dirty="0" smtClean="0"/>
              <a:t>Bill of Rights</a:t>
            </a:r>
            <a:r>
              <a:rPr lang="en-US" sz="4000" dirty="0" smtClean="0"/>
              <a:t>, made it clear that Parliament would have more power than the kings and queens of England.</a:t>
            </a:r>
            <a:endParaRPr lang="en-US" sz="4000" dirty="0"/>
          </a:p>
        </p:txBody>
      </p:sp>
      <p:pic>
        <p:nvPicPr>
          <p:cNvPr id="20483" name="Picture 4" descr="http://www.alpabroad.org/multiattachments/2398/Image/31_07_5---The-Houses-of-Parliament--London--England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667000"/>
          </a:xfrm>
        </p:spPr>
        <p:txBody>
          <a:bodyPr/>
          <a:lstStyle/>
          <a:p>
            <a:r>
              <a:rPr lang="en-US" altLang="en-US" sz="4000" smtClean="0"/>
              <a:t>James I ruled England from 1603-1625.  Members of Parliament resented James because he made many requests for money.</a:t>
            </a:r>
          </a:p>
        </p:txBody>
      </p:sp>
      <p:pic>
        <p:nvPicPr>
          <p:cNvPr id="8195" name="Picture 2" descr="http://www.dreamstime.com/english-money-thumb2203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20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dreamstime.com/english-money-thumb2203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20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dreamstime.com/english-money-thumb2203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20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2971800" cy="5943600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/>
              <a:t>Under James’s son, Charles I, relations between king and Parliament became worse.</a:t>
            </a:r>
            <a:endParaRPr lang="en-US" sz="4000" dirty="0"/>
          </a:p>
        </p:txBody>
      </p:sp>
      <p:pic>
        <p:nvPicPr>
          <p:cNvPr id="9219" name="Picture 2" descr="http://www.ibiblio.org/wm/paint/auth/dyck/i/charles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286000"/>
          </a:xfrm>
        </p:spPr>
        <p:txBody>
          <a:bodyPr/>
          <a:lstStyle/>
          <a:p>
            <a:r>
              <a:rPr lang="en-US" altLang="en-US" sz="4000" smtClean="0"/>
              <a:t>Like his father, Charles I believed in the divine right of king and royal absolutism.</a:t>
            </a:r>
          </a:p>
        </p:txBody>
      </p:sp>
      <p:pic>
        <p:nvPicPr>
          <p:cNvPr id="10243" name="Picture 4" descr="http://www.thecorner.org/hist/f3/images/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3829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352800"/>
          </a:xfrm>
        </p:spPr>
        <p:txBody>
          <a:bodyPr/>
          <a:lstStyle/>
          <a:p>
            <a:r>
              <a:rPr lang="en-US" altLang="en-US" sz="4000" smtClean="0"/>
              <a:t>When Parliament refused to give him money to build up his military forces, he ordered nobles to lend him money.  Those who refused were sent to prison.</a:t>
            </a:r>
          </a:p>
        </p:txBody>
      </p:sp>
      <p:pic>
        <p:nvPicPr>
          <p:cNvPr id="11267" name="Picture 2" descr="http://www.inexcess.tv/wp-content/uploads/03072009_p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343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962400"/>
          </a:xfrm>
        </p:spPr>
        <p:txBody>
          <a:bodyPr/>
          <a:lstStyle/>
          <a:p>
            <a:r>
              <a:rPr lang="en-US" altLang="en-US" sz="4000" smtClean="0"/>
              <a:t>In 1628, Parliament agreed to give Charles the money he wanted if he signed the </a:t>
            </a:r>
            <a:r>
              <a:rPr lang="en-US" altLang="en-US" sz="4000" i="1" smtClean="0"/>
              <a:t>Petition of Right.</a:t>
            </a:r>
            <a:r>
              <a:rPr lang="en-US" altLang="en-US" sz="4000" smtClean="0"/>
              <a:t>  This document prohibited the ruler from imposing taxes without the consent of Parliament.</a:t>
            </a:r>
          </a:p>
        </p:txBody>
      </p:sp>
      <p:pic>
        <p:nvPicPr>
          <p:cNvPr id="12291" name="Picture 2" descr="http://www.alpabroad.org/multiattachments/2398/Image/31_07_5---The-Houses-of-Parliament--London--England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7036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971800"/>
          </a:xfrm>
        </p:spPr>
        <p:txBody>
          <a:bodyPr/>
          <a:lstStyle/>
          <a:p>
            <a:r>
              <a:rPr lang="en-US" altLang="en-US" sz="4000" smtClean="0"/>
              <a:t>It also stated that no person could be sent to prison without having the charges against him or her made public.</a:t>
            </a:r>
          </a:p>
        </p:txBody>
      </p:sp>
      <p:pic>
        <p:nvPicPr>
          <p:cNvPr id="13315" name="Picture 2" descr="http://archives.balliol.ox.ac.uk/images/Portraits/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282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819400"/>
          </a:xfrm>
        </p:spPr>
        <p:txBody>
          <a:bodyPr/>
          <a:lstStyle/>
          <a:p>
            <a:r>
              <a:rPr lang="en-US" altLang="en-US" sz="4000" smtClean="0"/>
              <a:t>Charles agreed to these provisions but later ignored them.  He secretly tried people in a special court called the Star Chamber.</a:t>
            </a:r>
          </a:p>
        </p:txBody>
      </p:sp>
      <p:pic>
        <p:nvPicPr>
          <p:cNvPr id="14339" name="Picture 2" descr="http://schools-wikipedia.org/images/10/1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3337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819400"/>
          </a:xfrm>
        </p:spPr>
        <p:txBody>
          <a:bodyPr/>
          <a:lstStyle/>
          <a:p>
            <a:r>
              <a:rPr lang="en-US" altLang="en-US" sz="4000" smtClean="0"/>
              <a:t>In 1642, Charles attempted to arrest a few leading members of Parliament.  This action touched off a civil war.</a:t>
            </a:r>
          </a:p>
        </p:txBody>
      </p:sp>
      <p:pic>
        <p:nvPicPr>
          <p:cNvPr id="15363" name="Picture 2" descr="http://users.moscow.com/khakimian/images/ec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3068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tx2"/>
                </a:solidFill>
              </a:rPr>
              <a:t>Cy- Ranch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375</Words>
  <Application>Microsoft Office PowerPoint</Application>
  <PresentationFormat>On-screen Show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Constantia</vt:lpstr>
      <vt:lpstr>Arial</vt:lpstr>
      <vt:lpstr>Wingdings 2</vt:lpstr>
      <vt:lpstr>Calibri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enapp</dc:creator>
  <cp:lastModifiedBy>VERONICA OLIVER</cp:lastModifiedBy>
  <cp:revision>5</cp:revision>
  <dcterms:created xsi:type="dcterms:W3CDTF">2009-09-15T14:16:23Z</dcterms:created>
  <dcterms:modified xsi:type="dcterms:W3CDTF">2015-02-03T22:05:40Z</dcterms:modified>
</cp:coreProperties>
</file>