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2"/>
  </p:notesMasterIdLst>
  <p:sldIdLst>
    <p:sldId id="256" r:id="rId3"/>
    <p:sldId id="257" r:id="rId4"/>
    <p:sldId id="258" r:id="rId5"/>
    <p:sldId id="260" r:id="rId6"/>
    <p:sldId id="261" r:id="rId7"/>
    <p:sldId id="262" r:id="rId8"/>
    <p:sldId id="264" r:id="rId9"/>
    <p:sldId id="265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6" d="100"/>
          <a:sy n="76" d="100"/>
        </p:scale>
        <p:origin x="57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8B02E4-1284-442A-B781-429998C3DDC3}" type="doc">
      <dgm:prSet loTypeId="urn:microsoft.com/office/officeart/2005/8/layout/hProcess9" loCatId="process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DE5054A3-6D9E-49F3-8498-4AEE4A822147}">
      <dgm:prSet custT="1"/>
      <dgm:spPr/>
      <dgm:t>
        <a:bodyPr/>
        <a:lstStyle/>
        <a:p>
          <a:pPr rtl="0"/>
          <a:r>
            <a:rPr lang="en-US" sz="2000" dirty="0" smtClean="0"/>
            <a:t>Caesar's success in Gaul made Roman Senators fear that Caesar was becoming  too powerful.  </a:t>
          </a:r>
          <a:r>
            <a:rPr lang="en-US" sz="1600" dirty="0" smtClean="0"/>
            <a:t>  </a:t>
          </a:r>
          <a:endParaRPr lang="en-US" sz="1600" dirty="0"/>
        </a:p>
      </dgm:t>
    </dgm:pt>
    <dgm:pt modelId="{5CFA38B4-1F02-4136-B35E-D1E1D411764C}" type="parTrans" cxnId="{68121113-B823-45B3-9FAE-D90A896E2752}">
      <dgm:prSet/>
      <dgm:spPr/>
      <dgm:t>
        <a:bodyPr/>
        <a:lstStyle/>
        <a:p>
          <a:endParaRPr lang="en-US"/>
        </a:p>
      </dgm:t>
    </dgm:pt>
    <dgm:pt modelId="{CA3267B1-197B-47E1-9F37-EEA6AC327784}" type="sibTrans" cxnId="{68121113-B823-45B3-9FAE-D90A896E2752}">
      <dgm:prSet/>
      <dgm:spPr/>
      <dgm:t>
        <a:bodyPr/>
        <a:lstStyle/>
        <a:p>
          <a:endParaRPr lang="en-US"/>
        </a:p>
      </dgm:t>
    </dgm:pt>
    <dgm:pt modelId="{08CC0507-41DE-4F4F-B272-4950B9E8D210}">
      <dgm:prSet custT="1"/>
      <dgm:spPr/>
      <dgm:t>
        <a:bodyPr/>
        <a:lstStyle/>
        <a:p>
          <a:pPr rtl="0"/>
          <a:r>
            <a:rPr lang="en-US" sz="2000" dirty="0" smtClean="0"/>
            <a:t>The Senate ordered Caesar to return to Rome without his army. </a:t>
          </a:r>
          <a:endParaRPr lang="en-US" sz="2000" dirty="0"/>
        </a:p>
      </dgm:t>
    </dgm:pt>
    <dgm:pt modelId="{7EBFE6A6-36F1-4443-8E4C-E0CD777A6A42}" type="parTrans" cxnId="{3874FF98-B48E-4C2B-B792-C3E81AF9E33A}">
      <dgm:prSet/>
      <dgm:spPr/>
      <dgm:t>
        <a:bodyPr/>
        <a:lstStyle/>
        <a:p>
          <a:endParaRPr lang="en-US"/>
        </a:p>
      </dgm:t>
    </dgm:pt>
    <dgm:pt modelId="{29B423B9-8092-4959-B39C-957F43F5D747}" type="sibTrans" cxnId="{3874FF98-B48E-4C2B-B792-C3E81AF9E33A}">
      <dgm:prSet/>
      <dgm:spPr/>
      <dgm:t>
        <a:bodyPr/>
        <a:lstStyle/>
        <a:p>
          <a:endParaRPr lang="en-US"/>
        </a:p>
      </dgm:t>
    </dgm:pt>
    <dgm:pt modelId="{4232EC35-ED01-4F48-9AC5-C3B553A982DA}">
      <dgm:prSet custT="1"/>
      <dgm:spPr/>
      <dgm:t>
        <a:bodyPr/>
        <a:lstStyle/>
        <a:p>
          <a:pPr rtl="0"/>
          <a:r>
            <a:rPr lang="en-US" sz="2400" dirty="0" smtClean="0"/>
            <a:t>Caesar was afraid that if he did, he would be killed. </a:t>
          </a:r>
          <a:endParaRPr lang="en-US" sz="2400" dirty="0"/>
        </a:p>
      </dgm:t>
    </dgm:pt>
    <dgm:pt modelId="{73655DBE-D83C-4CD9-88F8-92BA443AE940}" type="parTrans" cxnId="{13676DEF-6591-4286-9B3E-916321C4FCB2}">
      <dgm:prSet/>
      <dgm:spPr/>
      <dgm:t>
        <a:bodyPr/>
        <a:lstStyle/>
        <a:p>
          <a:endParaRPr lang="en-US"/>
        </a:p>
      </dgm:t>
    </dgm:pt>
    <dgm:pt modelId="{1FD7F35F-35DD-4E7A-9D2F-BA6528D97C0F}" type="sibTrans" cxnId="{13676DEF-6591-4286-9B3E-916321C4FCB2}">
      <dgm:prSet/>
      <dgm:spPr/>
      <dgm:t>
        <a:bodyPr/>
        <a:lstStyle/>
        <a:p>
          <a:endParaRPr lang="en-US"/>
        </a:p>
      </dgm:t>
    </dgm:pt>
    <dgm:pt modelId="{701D15F8-E03A-4E3F-BAC5-016A4E8AAE4E}">
      <dgm:prSet/>
      <dgm:spPr/>
      <dgm:t>
        <a:bodyPr/>
        <a:lstStyle/>
        <a:p>
          <a:pPr rtl="0"/>
          <a:r>
            <a:rPr lang="en-US" dirty="0" smtClean="0"/>
            <a:t>Instead, Caesar and his army crossed the Rubicon River, which divided Northern Italy from the rest of Italy and </a:t>
          </a:r>
          <a:r>
            <a:rPr lang="en-US" b="1" dirty="0" smtClean="0"/>
            <a:t>marched to the city of Rome</a:t>
          </a:r>
          <a:r>
            <a:rPr lang="en-US" dirty="0" smtClean="0"/>
            <a:t>. </a:t>
          </a:r>
          <a:endParaRPr lang="en-US" dirty="0"/>
        </a:p>
      </dgm:t>
    </dgm:pt>
    <dgm:pt modelId="{F324DB51-467F-4B8F-AA18-ACE2ECA83601}" type="parTrans" cxnId="{74E925EB-F427-4CFC-BD3C-6D71D88F27E8}">
      <dgm:prSet/>
      <dgm:spPr/>
      <dgm:t>
        <a:bodyPr/>
        <a:lstStyle/>
        <a:p>
          <a:endParaRPr lang="en-US"/>
        </a:p>
      </dgm:t>
    </dgm:pt>
    <dgm:pt modelId="{2B8AC99A-0343-4BA5-8E87-CCBD4A043540}" type="sibTrans" cxnId="{74E925EB-F427-4CFC-BD3C-6D71D88F27E8}">
      <dgm:prSet/>
      <dgm:spPr/>
      <dgm:t>
        <a:bodyPr/>
        <a:lstStyle/>
        <a:p>
          <a:endParaRPr lang="en-US"/>
        </a:p>
      </dgm:t>
    </dgm:pt>
    <dgm:pt modelId="{2A2F0422-F023-4A30-A9BD-2F29F9E5B22B}" type="pres">
      <dgm:prSet presAssocID="{728B02E4-1284-442A-B781-429998C3DDC3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06B08E-50F0-4E43-98D4-4AB03A5931C5}" type="pres">
      <dgm:prSet presAssocID="{728B02E4-1284-442A-B781-429998C3DDC3}" presName="arrow" presStyleLbl="bgShp" presStyleIdx="0" presStyleCnt="1"/>
      <dgm:spPr/>
    </dgm:pt>
    <dgm:pt modelId="{251A694A-5A7D-49D9-B44A-8EE84D5EF1A6}" type="pres">
      <dgm:prSet presAssocID="{728B02E4-1284-442A-B781-429998C3DDC3}" presName="linearProcess" presStyleCnt="0"/>
      <dgm:spPr/>
    </dgm:pt>
    <dgm:pt modelId="{37CF08F1-1152-4663-839F-CB8A56729CE1}" type="pres">
      <dgm:prSet presAssocID="{DE5054A3-6D9E-49F3-8498-4AEE4A822147}" presName="textNode" presStyleLbl="node1" presStyleIdx="0" presStyleCnt="4" custScaleY="1221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AE9D12-FB23-4784-96AB-E7700226C2E2}" type="pres">
      <dgm:prSet presAssocID="{CA3267B1-197B-47E1-9F37-EEA6AC327784}" presName="sibTrans" presStyleCnt="0"/>
      <dgm:spPr/>
    </dgm:pt>
    <dgm:pt modelId="{567B1D51-FEF7-4254-AED5-63144BCA9799}" type="pres">
      <dgm:prSet presAssocID="{08CC0507-41DE-4F4F-B272-4950B9E8D210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FD760A-DE91-4A9F-97FD-4F8DD953FAD4}" type="pres">
      <dgm:prSet presAssocID="{29B423B9-8092-4959-B39C-957F43F5D747}" presName="sibTrans" presStyleCnt="0"/>
      <dgm:spPr/>
    </dgm:pt>
    <dgm:pt modelId="{901B0764-EC4A-4E9A-869F-BAAA0A9E8B15}" type="pres">
      <dgm:prSet presAssocID="{4232EC35-ED01-4F48-9AC5-C3B553A982DA}" presName="textNode" presStyleLbl="node1" presStyleIdx="2" presStyleCnt="4" custScaleY="126443" custLinFactNeighborX="19236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330BFF-859D-4E42-9F94-F68C4A446602}" type="pres">
      <dgm:prSet presAssocID="{1FD7F35F-35DD-4E7A-9D2F-BA6528D97C0F}" presName="sibTrans" presStyleCnt="0"/>
      <dgm:spPr/>
    </dgm:pt>
    <dgm:pt modelId="{E663D780-DAA6-492B-A195-11B795F8C2B5}" type="pres">
      <dgm:prSet presAssocID="{701D15F8-E03A-4E3F-BAC5-016A4E8AAE4E}" presName="textNode" presStyleLbl="node1" presStyleIdx="3" presStyleCnt="4" custScaleY="2002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74FF98-B48E-4C2B-B792-C3E81AF9E33A}" srcId="{728B02E4-1284-442A-B781-429998C3DDC3}" destId="{08CC0507-41DE-4F4F-B272-4950B9E8D210}" srcOrd="1" destOrd="0" parTransId="{7EBFE6A6-36F1-4443-8E4C-E0CD777A6A42}" sibTransId="{29B423B9-8092-4959-B39C-957F43F5D747}"/>
    <dgm:cxn modelId="{A3911C0A-9C07-4CB0-AB76-9DF6A73947B1}" type="presOf" srcId="{08CC0507-41DE-4F4F-B272-4950B9E8D210}" destId="{567B1D51-FEF7-4254-AED5-63144BCA9799}" srcOrd="0" destOrd="0" presId="urn:microsoft.com/office/officeart/2005/8/layout/hProcess9"/>
    <dgm:cxn modelId="{3BCF5BB9-CD14-4CF0-A6C9-E5BA9CA5DA08}" type="presOf" srcId="{728B02E4-1284-442A-B781-429998C3DDC3}" destId="{2A2F0422-F023-4A30-A9BD-2F29F9E5B22B}" srcOrd="0" destOrd="0" presId="urn:microsoft.com/office/officeart/2005/8/layout/hProcess9"/>
    <dgm:cxn modelId="{13676DEF-6591-4286-9B3E-916321C4FCB2}" srcId="{728B02E4-1284-442A-B781-429998C3DDC3}" destId="{4232EC35-ED01-4F48-9AC5-C3B553A982DA}" srcOrd="2" destOrd="0" parTransId="{73655DBE-D83C-4CD9-88F8-92BA443AE940}" sibTransId="{1FD7F35F-35DD-4E7A-9D2F-BA6528D97C0F}"/>
    <dgm:cxn modelId="{2CC77D2C-E8E6-4CEE-A6F4-5891FC166970}" type="presOf" srcId="{4232EC35-ED01-4F48-9AC5-C3B553A982DA}" destId="{901B0764-EC4A-4E9A-869F-BAAA0A9E8B15}" srcOrd="0" destOrd="0" presId="urn:microsoft.com/office/officeart/2005/8/layout/hProcess9"/>
    <dgm:cxn modelId="{BCFA68BB-E400-431F-8E67-0E5EE5A3B3F7}" type="presOf" srcId="{DE5054A3-6D9E-49F3-8498-4AEE4A822147}" destId="{37CF08F1-1152-4663-839F-CB8A56729CE1}" srcOrd="0" destOrd="0" presId="urn:microsoft.com/office/officeart/2005/8/layout/hProcess9"/>
    <dgm:cxn modelId="{74E925EB-F427-4CFC-BD3C-6D71D88F27E8}" srcId="{728B02E4-1284-442A-B781-429998C3DDC3}" destId="{701D15F8-E03A-4E3F-BAC5-016A4E8AAE4E}" srcOrd="3" destOrd="0" parTransId="{F324DB51-467F-4B8F-AA18-ACE2ECA83601}" sibTransId="{2B8AC99A-0343-4BA5-8E87-CCBD4A043540}"/>
    <dgm:cxn modelId="{89B60DDB-93CC-4855-A56E-15924749BC6E}" type="presOf" srcId="{701D15F8-E03A-4E3F-BAC5-016A4E8AAE4E}" destId="{E663D780-DAA6-492B-A195-11B795F8C2B5}" srcOrd="0" destOrd="0" presId="urn:microsoft.com/office/officeart/2005/8/layout/hProcess9"/>
    <dgm:cxn modelId="{68121113-B823-45B3-9FAE-D90A896E2752}" srcId="{728B02E4-1284-442A-B781-429998C3DDC3}" destId="{DE5054A3-6D9E-49F3-8498-4AEE4A822147}" srcOrd="0" destOrd="0" parTransId="{5CFA38B4-1F02-4136-B35E-D1E1D411764C}" sibTransId="{CA3267B1-197B-47E1-9F37-EEA6AC327784}"/>
    <dgm:cxn modelId="{DFF61844-81BB-4423-9FB6-3AC130B3549B}" type="presParOf" srcId="{2A2F0422-F023-4A30-A9BD-2F29F9E5B22B}" destId="{C806B08E-50F0-4E43-98D4-4AB03A5931C5}" srcOrd="0" destOrd="0" presId="urn:microsoft.com/office/officeart/2005/8/layout/hProcess9"/>
    <dgm:cxn modelId="{5B3486BA-AD4C-41C8-8142-49C704C07548}" type="presParOf" srcId="{2A2F0422-F023-4A30-A9BD-2F29F9E5B22B}" destId="{251A694A-5A7D-49D9-B44A-8EE84D5EF1A6}" srcOrd="1" destOrd="0" presId="urn:microsoft.com/office/officeart/2005/8/layout/hProcess9"/>
    <dgm:cxn modelId="{285DEE50-FB14-4CB5-B48E-2D749366C4AC}" type="presParOf" srcId="{251A694A-5A7D-49D9-B44A-8EE84D5EF1A6}" destId="{37CF08F1-1152-4663-839F-CB8A56729CE1}" srcOrd="0" destOrd="0" presId="urn:microsoft.com/office/officeart/2005/8/layout/hProcess9"/>
    <dgm:cxn modelId="{B2EC5948-16D5-4A70-8E6E-037BE1D4F803}" type="presParOf" srcId="{251A694A-5A7D-49D9-B44A-8EE84D5EF1A6}" destId="{14AE9D12-FB23-4784-96AB-E7700226C2E2}" srcOrd="1" destOrd="0" presId="urn:microsoft.com/office/officeart/2005/8/layout/hProcess9"/>
    <dgm:cxn modelId="{F26CB073-0F0B-4236-A021-B5BBA7290939}" type="presParOf" srcId="{251A694A-5A7D-49D9-B44A-8EE84D5EF1A6}" destId="{567B1D51-FEF7-4254-AED5-63144BCA9799}" srcOrd="2" destOrd="0" presId="urn:microsoft.com/office/officeart/2005/8/layout/hProcess9"/>
    <dgm:cxn modelId="{A20BC3EA-6694-4F1D-8A66-D67C0579E41C}" type="presParOf" srcId="{251A694A-5A7D-49D9-B44A-8EE84D5EF1A6}" destId="{53FD760A-DE91-4A9F-97FD-4F8DD953FAD4}" srcOrd="3" destOrd="0" presId="urn:microsoft.com/office/officeart/2005/8/layout/hProcess9"/>
    <dgm:cxn modelId="{AF0118F5-7B33-4B64-BB15-848177839F23}" type="presParOf" srcId="{251A694A-5A7D-49D9-B44A-8EE84D5EF1A6}" destId="{901B0764-EC4A-4E9A-869F-BAAA0A9E8B15}" srcOrd="4" destOrd="0" presId="urn:microsoft.com/office/officeart/2005/8/layout/hProcess9"/>
    <dgm:cxn modelId="{39F2D2A8-57A0-4694-A2ED-DC168ACF0E4D}" type="presParOf" srcId="{251A694A-5A7D-49D9-B44A-8EE84D5EF1A6}" destId="{3B330BFF-859D-4E42-9F94-F68C4A446602}" srcOrd="5" destOrd="0" presId="urn:microsoft.com/office/officeart/2005/8/layout/hProcess9"/>
    <dgm:cxn modelId="{6B1243BD-50AA-4881-B0F6-085AF2F3BEB1}" type="presParOf" srcId="{251A694A-5A7D-49D9-B44A-8EE84D5EF1A6}" destId="{E663D780-DAA6-492B-A195-11B795F8C2B5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39A025-5B5A-4A90-A8A5-32C378057528}" type="doc">
      <dgm:prSet loTypeId="urn:microsoft.com/office/officeart/2005/8/layout/lProcess2" loCatId="list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en-US"/>
        </a:p>
      </dgm:t>
    </dgm:pt>
    <dgm:pt modelId="{DADEDFAE-5684-45EB-A889-E18133CC08EC}">
      <dgm:prSet custT="1"/>
      <dgm:spPr/>
      <dgm:t>
        <a:bodyPr/>
        <a:lstStyle/>
        <a:p>
          <a:pPr rtl="0"/>
          <a:r>
            <a:rPr lang="en-US" sz="1800" dirty="0" smtClean="0"/>
            <a:t>Government</a:t>
          </a:r>
        </a:p>
      </dgm:t>
    </dgm:pt>
    <dgm:pt modelId="{D7314658-7DE5-4881-A662-508C76E59007}" type="parTrans" cxnId="{4899EA4C-1FCB-48FA-AF70-E0B3972F122A}">
      <dgm:prSet/>
      <dgm:spPr/>
      <dgm:t>
        <a:bodyPr/>
        <a:lstStyle/>
        <a:p>
          <a:endParaRPr lang="en-US"/>
        </a:p>
      </dgm:t>
    </dgm:pt>
    <dgm:pt modelId="{77B766BE-464B-43FE-983D-E4944CAD6005}" type="sibTrans" cxnId="{4899EA4C-1FCB-48FA-AF70-E0B3972F122A}">
      <dgm:prSet/>
      <dgm:spPr/>
      <dgm:t>
        <a:bodyPr/>
        <a:lstStyle/>
        <a:p>
          <a:endParaRPr lang="en-US"/>
        </a:p>
      </dgm:t>
    </dgm:pt>
    <dgm:pt modelId="{079D48CC-2C44-4F37-8087-F3850A31CFAE}">
      <dgm:prSet custT="1"/>
      <dgm:spPr/>
      <dgm:t>
        <a:bodyPr/>
        <a:lstStyle/>
        <a:p>
          <a:pPr rtl="0"/>
          <a:r>
            <a:rPr lang="en-US" sz="2800" dirty="0" smtClean="0"/>
            <a:t>Taxes</a:t>
          </a:r>
          <a:r>
            <a:rPr lang="en-US" sz="1000" dirty="0" smtClean="0"/>
            <a:t>. </a:t>
          </a:r>
          <a:endParaRPr lang="en-US" sz="1000" dirty="0"/>
        </a:p>
      </dgm:t>
    </dgm:pt>
    <dgm:pt modelId="{86392372-C0D4-4B2E-8CC8-FA068BC790FB}" type="parTrans" cxnId="{67ADA83E-AF3E-4019-AED3-334BFC23F18E}">
      <dgm:prSet/>
      <dgm:spPr/>
      <dgm:t>
        <a:bodyPr/>
        <a:lstStyle/>
        <a:p>
          <a:endParaRPr lang="en-US"/>
        </a:p>
      </dgm:t>
    </dgm:pt>
    <dgm:pt modelId="{48DAB847-3FC5-45F8-9E1E-3C6ABA1F47F0}" type="sibTrans" cxnId="{67ADA83E-AF3E-4019-AED3-334BFC23F18E}">
      <dgm:prSet/>
      <dgm:spPr/>
      <dgm:t>
        <a:bodyPr/>
        <a:lstStyle/>
        <a:p>
          <a:endParaRPr lang="en-US"/>
        </a:p>
      </dgm:t>
    </dgm:pt>
    <dgm:pt modelId="{41BE8B3F-363B-440B-BAD5-5D67A94EA756}">
      <dgm:prSet custT="1"/>
      <dgm:spPr/>
      <dgm:t>
        <a:bodyPr/>
        <a:lstStyle/>
        <a:p>
          <a:pPr rtl="0"/>
          <a:r>
            <a:rPr lang="en-US" sz="2800" dirty="0" smtClean="0"/>
            <a:t>Land</a:t>
          </a:r>
          <a:endParaRPr lang="en-US" sz="4400" dirty="0"/>
        </a:p>
      </dgm:t>
    </dgm:pt>
    <dgm:pt modelId="{872A6231-A4C1-4F40-895C-3E38DB876BF4}" type="parTrans" cxnId="{06810277-2965-44AD-92FE-7A6A0075A060}">
      <dgm:prSet/>
      <dgm:spPr/>
      <dgm:t>
        <a:bodyPr/>
        <a:lstStyle/>
        <a:p>
          <a:endParaRPr lang="en-US"/>
        </a:p>
      </dgm:t>
    </dgm:pt>
    <dgm:pt modelId="{79A07BD0-A5EC-454C-8CE1-E0DA6A549C36}" type="sibTrans" cxnId="{06810277-2965-44AD-92FE-7A6A0075A060}">
      <dgm:prSet/>
      <dgm:spPr/>
      <dgm:t>
        <a:bodyPr/>
        <a:lstStyle/>
        <a:p>
          <a:endParaRPr lang="en-US"/>
        </a:p>
      </dgm:t>
    </dgm:pt>
    <dgm:pt modelId="{2FCE2A25-80FB-4A83-B35D-D3539C28E3FD}">
      <dgm:prSet custT="1"/>
      <dgm:spPr/>
      <dgm:t>
        <a:bodyPr/>
        <a:lstStyle/>
        <a:p>
          <a:pPr rtl="0"/>
          <a:r>
            <a:rPr lang="en-US" sz="2400" dirty="0" smtClean="0"/>
            <a:t>Conquest</a:t>
          </a:r>
          <a:endParaRPr lang="en-US" sz="2400" dirty="0"/>
        </a:p>
      </dgm:t>
    </dgm:pt>
    <dgm:pt modelId="{B6F2DB20-4F7A-4752-BBCB-A1B3D8D0AB54}" type="parTrans" cxnId="{A6867184-09C8-4D94-8F60-3F612C039A49}">
      <dgm:prSet/>
      <dgm:spPr/>
      <dgm:t>
        <a:bodyPr/>
        <a:lstStyle/>
        <a:p>
          <a:endParaRPr lang="en-US"/>
        </a:p>
      </dgm:t>
    </dgm:pt>
    <dgm:pt modelId="{27684DC0-077C-4AC4-BB65-73AC060146E0}" type="sibTrans" cxnId="{A6867184-09C8-4D94-8F60-3F612C039A49}">
      <dgm:prSet/>
      <dgm:spPr/>
      <dgm:t>
        <a:bodyPr/>
        <a:lstStyle/>
        <a:p>
          <a:endParaRPr lang="en-US"/>
        </a:p>
      </dgm:t>
    </dgm:pt>
    <dgm:pt modelId="{17FA57BD-16E3-4C23-AE28-943E49687941}">
      <dgm:prSet custT="1"/>
      <dgm:spPr/>
      <dgm:t>
        <a:bodyPr/>
        <a:lstStyle/>
        <a:p>
          <a:r>
            <a:rPr lang="en-US" sz="2400" dirty="0" smtClean="0"/>
            <a:t>He made public works </a:t>
          </a:r>
          <a:r>
            <a:rPr lang="en-US" sz="2000" dirty="0" smtClean="0"/>
            <a:t>programs</a:t>
          </a:r>
          <a:r>
            <a:rPr lang="en-US" sz="2400" dirty="0" smtClean="0"/>
            <a:t> to employ the jobless </a:t>
          </a:r>
          <a:endParaRPr lang="en-US" sz="2400" dirty="0"/>
        </a:p>
      </dgm:t>
    </dgm:pt>
    <dgm:pt modelId="{E7E2C8AD-9ABF-41F2-B067-6FCA6DF732BA}" type="parTrans" cxnId="{119F957A-81F1-4036-BB8E-580202DD8E5E}">
      <dgm:prSet/>
      <dgm:spPr/>
      <dgm:t>
        <a:bodyPr/>
        <a:lstStyle/>
        <a:p>
          <a:endParaRPr lang="en-US"/>
        </a:p>
      </dgm:t>
    </dgm:pt>
    <dgm:pt modelId="{DC4BEE2E-0043-468E-A338-B20D8C91A8AA}" type="sibTrans" cxnId="{119F957A-81F1-4036-BB8E-580202DD8E5E}">
      <dgm:prSet/>
      <dgm:spPr/>
      <dgm:t>
        <a:bodyPr/>
        <a:lstStyle/>
        <a:p>
          <a:endParaRPr lang="en-US"/>
        </a:p>
      </dgm:t>
    </dgm:pt>
    <dgm:pt modelId="{82D3FC69-897D-44DC-BE54-0C3367F34891}">
      <dgm:prSet custT="1"/>
      <dgm:spPr/>
      <dgm:t>
        <a:bodyPr/>
        <a:lstStyle/>
        <a:p>
          <a:r>
            <a:rPr lang="en-US" sz="2400" dirty="0" smtClean="0"/>
            <a:t>He </a:t>
          </a:r>
          <a:r>
            <a:rPr lang="en-US" sz="2000" dirty="0" smtClean="0"/>
            <a:t>Lowered</a:t>
          </a:r>
          <a:r>
            <a:rPr lang="en-US" sz="2400" dirty="0" smtClean="0"/>
            <a:t> taxes for all Roman citizens.</a:t>
          </a:r>
          <a:endParaRPr lang="en-US" sz="2400" dirty="0"/>
        </a:p>
      </dgm:t>
    </dgm:pt>
    <dgm:pt modelId="{F134707F-FF98-4472-958D-D90783EF904D}" type="parTrans" cxnId="{27F6E57E-53F6-45B8-B18D-4F307A1A5B62}">
      <dgm:prSet/>
      <dgm:spPr/>
      <dgm:t>
        <a:bodyPr/>
        <a:lstStyle/>
        <a:p>
          <a:endParaRPr lang="en-US"/>
        </a:p>
      </dgm:t>
    </dgm:pt>
    <dgm:pt modelId="{699E8042-B579-46D5-9531-F53849E86394}" type="sibTrans" cxnId="{27F6E57E-53F6-45B8-B18D-4F307A1A5B62}">
      <dgm:prSet/>
      <dgm:spPr/>
      <dgm:t>
        <a:bodyPr/>
        <a:lstStyle/>
        <a:p>
          <a:endParaRPr lang="en-US"/>
        </a:p>
      </dgm:t>
    </dgm:pt>
    <dgm:pt modelId="{FF743FC7-8ECD-4FB3-8066-D218036B57E8}">
      <dgm:prSet custT="1"/>
      <dgm:spPr/>
      <dgm:t>
        <a:bodyPr/>
        <a:lstStyle/>
        <a:p>
          <a:r>
            <a:rPr lang="en-US" sz="2000" dirty="0" smtClean="0"/>
            <a:t>He won new territory securing land for Romans</a:t>
          </a:r>
          <a:endParaRPr lang="en-US" sz="2000" dirty="0"/>
        </a:p>
      </dgm:t>
    </dgm:pt>
    <dgm:pt modelId="{9873FAC5-E5E4-4985-95FC-22DEE6BE1D42}" type="parTrans" cxnId="{B81AFFD6-49D6-490B-8C4F-3A543D1BBEB5}">
      <dgm:prSet/>
      <dgm:spPr/>
      <dgm:t>
        <a:bodyPr/>
        <a:lstStyle/>
        <a:p>
          <a:endParaRPr lang="en-US"/>
        </a:p>
      </dgm:t>
    </dgm:pt>
    <dgm:pt modelId="{D32D7790-0A67-4E0A-903E-D584E020ECE3}" type="sibTrans" cxnId="{B81AFFD6-49D6-490B-8C4F-3A543D1BBEB5}">
      <dgm:prSet/>
      <dgm:spPr/>
      <dgm:t>
        <a:bodyPr/>
        <a:lstStyle/>
        <a:p>
          <a:endParaRPr lang="en-US"/>
        </a:p>
      </dgm:t>
    </dgm:pt>
    <dgm:pt modelId="{C6397107-98E5-4C62-BE80-E0E0C412C05B}">
      <dgm:prSet custT="1"/>
      <dgm:spPr/>
      <dgm:t>
        <a:bodyPr/>
        <a:lstStyle/>
        <a:p>
          <a:pPr rtl="0"/>
          <a:r>
            <a:rPr lang="en-US" sz="2400" dirty="0" smtClean="0"/>
            <a:t>He gave Roman people the  land to farm. </a:t>
          </a:r>
          <a:endParaRPr lang="en-US" sz="2400" dirty="0"/>
        </a:p>
      </dgm:t>
    </dgm:pt>
    <dgm:pt modelId="{5E58A76E-9D69-4159-A14B-98037B78EA49}" type="parTrans" cxnId="{861753EF-B368-427E-9C5B-197410F875CF}">
      <dgm:prSet/>
      <dgm:spPr/>
      <dgm:t>
        <a:bodyPr/>
        <a:lstStyle/>
        <a:p>
          <a:endParaRPr lang="en-US"/>
        </a:p>
      </dgm:t>
    </dgm:pt>
    <dgm:pt modelId="{C716FCAB-5266-46E0-8F74-A5F5706D48FA}" type="sibTrans" cxnId="{861753EF-B368-427E-9C5B-197410F875CF}">
      <dgm:prSet/>
      <dgm:spPr/>
      <dgm:t>
        <a:bodyPr/>
        <a:lstStyle/>
        <a:p>
          <a:endParaRPr lang="en-US"/>
        </a:p>
      </dgm:t>
    </dgm:pt>
    <dgm:pt modelId="{E279CCA3-67AD-4A55-ACD8-7E173B3F1BD1}">
      <dgm:prSet/>
      <dgm:spPr/>
      <dgm:t>
        <a:bodyPr/>
        <a:lstStyle/>
        <a:p>
          <a:r>
            <a:rPr lang="en-US" dirty="0" smtClean="0"/>
            <a:t>He allowed more people to become Roman citizens .</a:t>
          </a:r>
          <a:endParaRPr lang="en-US" dirty="0"/>
        </a:p>
      </dgm:t>
    </dgm:pt>
    <dgm:pt modelId="{BAD9F126-0DCA-46F0-93A6-690B5CFEFBBF}" type="parTrans" cxnId="{624EBAA3-5C07-43A2-89A2-565EF0215FD7}">
      <dgm:prSet/>
      <dgm:spPr/>
      <dgm:t>
        <a:bodyPr/>
        <a:lstStyle/>
        <a:p>
          <a:endParaRPr lang="en-US"/>
        </a:p>
      </dgm:t>
    </dgm:pt>
    <dgm:pt modelId="{497B5BC3-E431-44B2-85C7-68622C5692FD}" type="sibTrans" cxnId="{624EBAA3-5C07-43A2-89A2-565EF0215FD7}">
      <dgm:prSet/>
      <dgm:spPr/>
      <dgm:t>
        <a:bodyPr/>
        <a:lstStyle/>
        <a:p>
          <a:endParaRPr lang="en-US"/>
        </a:p>
      </dgm:t>
    </dgm:pt>
    <dgm:pt modelId="{5E079113-12C7-45B9-A6A9-49D12431DA22}">
      <dgm:prSet/>
      <dgm:spPr/>
      <dgm:t>
        <a:bodyPr/>
        <a:lstStyle/>
        <a:p>
          <a:pPr rtl="0"/>
          <a:r>
            <a:rPr lang="en-US" dirty="0" smtClean="0"/>
            <a:t>Citizens</a:t>
          </a:r>
          <a:endParaRPr lang="en-US" dirty="0"/>
        </a:p>
      </dgm:t>
    </dgm:pt>
    <dgm:pt modelId="{07A7F9E1-D7BC-4825-8E8F-FD3662FBC6DA}" type="sibTrans" cxnId="{DF44C126-BF3A-475F-99D2-C2C862DBD925}">
      <dgm:prSet/>
      <dgm:spPr/>
      <dgm:t>
        <a:bodyPr/>
        <a:lstStyle/>
        <a:p>
          <a:endParaRPr lang="en-US"/>
        </a:p>
      </dgm:t>
    </dgm:pt>
    <dgm:pt modelId="{D713C0DC-F022-44A5-BF0D-06EBF34E0527}" type="parTrans" cxnId="{DF44C126-BF3A-475F-99D2-C2C862DBD925}">
      <dgm:prSet/>
      <dgm:spPr/>
      <dgm:t>
        <a:bodyPr/>
        <a:lstStyle/>
        <a:p>
          <a:endParaRPr lang="en-US"/>
        </a:p>
      </dgm:t>
    </dgm:pt>
    <dgm:pt modelId="{5650F7E5-84AB-4516-AEC7-B72AB2D2F82C}">
      <dgm:prSet custT="1"/>
      <dgm:spPr/>
      <dgm:t>
        <a:bodyPr/>
        <a:lstStyle/>
        <a:p>
          <a:pPr rtl="0"/>
          <a:r>
            <a:rPr lang="en-US" sz="2400" dirty="0" smtClean="0"/>
            <a:t>He had new temples and public buildings built . </a:t>
          </a:r>
          <a:endParaRPr lang="en-US" sz="2400" dirty="0"/>
        </a:p>
      </dgm:t>
    </dgm:pt>
    <dgm:pt modelId="{EC97F144-EB71-4F55-9B19-420EACA90E5F}" type="sibTrans" cxnId="{0406C9CB-3DBC-45E9-AA15-0AF97C753BCE}">
      <dgm:prSet/>
      <dgm:spPr/>
      <dgm:t>
        <a:bodyPr/>
        <a:lstStyle/>
        <a:p>
          <a:endParaRPr lang="en-US"/>
        </a:p>
      </dgm:t>
    </dgm:pt>
    <dgm:pt modelId="{9EC1EE03-EC80-4211-9936-EEFD5A96F0C9}" type="parTrans" cxnId="{0406C9CB-3DBC-45E9-AA15-0AF97C753BCE}">
      <dgm:prSet/>
      <dgm:spPr/>
      <dgm:t>
        <a:bodyPr/>
        <a:lstStyle/>
        <a:p>
          <a:endParaRPr lang="en-US"/>
        </a:p>
      </dgm:t>
    </dgm:pt>
    <dgm:pt modelId="{A72457CA-92F5-40D3-8297-FB128AC50728}">
      <dgm:prSet custT="1"/>
      <dgm:spPr/>
      <dgm:t>
        <a:bodyPr/>
        <a:lstStyle/>
        <a:p>
          <a:pPr rtl="0"/>
          <a:r>
            <a:rPr lang="en-US" sz="2400" dirty="0" smtClean="0"/>
            <a:t>Growth</a:t>
          </a:r>
          <a:endParaRPr lang="en-US" sz="2400" dirty="0"/>
        </a:p>
      </dgm:t>
    </dgm:pt>
    <dgm:pt modelId="{9BF89785-A736-4260-BB6C-AC542AD527B6}" type="sibTrans" cxnId="{4B522D81-A3EF-4FCD-AB1B-18FEE7C42195}">
      <dgm:prSet/>
      <dgm:spPr/>
      <dgm:t>
        <a:bodyPr/>
        <a:lstStyle/>
        <a:p>
          <a:endParaRPr lang="en-US"/>
        </a:p>
      </dgm:t>
    </dgm:pt>
    <dgm:pt modelId="{66FC5322-B57F-4BAD-A595-3898DBA4045E}" type="parTrans" cxnId="{4B522D81-A3EF-4FCD-AB1B-18FEE7C42195}">
      <dgm:prSet/>
      <dgm:spPr/>
      <dgm:t>
        <a:bodyPr/>
        <a:lstStyle/>
        <a:p>
          <a:endParaRPr lang="en-US"/>
        </a:p>
      </dgm:t>
    </dgm:pt>
    <dgm:pt modelId="{11A75F49-DD49-4274-9879-A926DBC1B790}" type="pres">
      <dgm:prSet presAssocID="{C539A025-5B5A-4A90-A8A5-32C378057528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6A61809-BEB4-4661-88DA-BDAF261F7CCA}" type="pres">
      <dgm:prSet presAssocID="{DADEDFAE-5684-45EB-A889-E18133CC08EC}" presName="compNode" presStyleCnt="0"/>
      <dgm:spPr/>
    </dgm:pt>
    <dgm:pt modelId="{F3CCBDC8-7D89-40D3-8EC2-45BEBAD73CFF}" type="pres">
      <dgm:prSet presAssocID="{DADEDFAE-5684-45EB-A889-E18133CC08EC}" presName="aNode" presStyleLbl="bgShp" presStyleIdx="0" presStyleCnt="6" custScaleX="114826"/>
      <dgm:spPr/>
      <dgm:t>
        <a:bodyPr/>
        <a:lstStyle/>
        <a:p>
          <a:endParaRPr lang="en-US"/>
        </a:p>
      </dgm:t>
    </dgm:pt>
    <dgm:pt modelId="{3605C56D-86B2-480E-9C06-1DE71E71B4F7}" type="pres">
      <dgm:prSet presAssocID="{DADEDFAE-5684-45EB-A889-E18133CC08EC}" presName="textNode" presStyleLbl="bgShp" presStyleIdx="0" presStyleCnt="6"/>
      <dgm:spPr/>
      <dgm:t>
        <a:bodyPr/>
        <a:lstStyle/>
        <a:p>
          <a:endParaRPr lang="en-US"/>
        </a:p>
      </dgm:t>
    </dgm:pt>
    <dgm:pt modelId="{79B8722E-CE89-4E79-8213-6B692BC30B88}" type="pres">
      <dgm:prSet presAssocID="{DADEDFAE-5684-45EB-A889-E18133CC08EC}" presName="compChildNode" presStyleCnt="0"/>
      <dgm:spPr/>
    </dgm:pt>
    <dgm:pt modelId="{D278CF19-756A-4B9C-B7D8-779AA1E97AD7}" type="pres">
      <dgm:prSet presAssocID="{DADEDFAE-5684-45EB-A889-E18133CC08EC}" presName="theInnerList" presStyleCnt="0"/>
      <dgm:spPr/>
    </dgm:pt>
    <dgm:pt modelId="{51921A4E-A995-436C-9E30-F2C561668CDA}" type="pres">
      <dgm:prSet presAssocID="{17FA57BD-16E3-4C23-AE28-943E49687941}" presName="childNode" presStyleLbl="node1" presStyleIdx="0" presStyleCnt="6" custScaleX="1260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54687D-0222-45DC-8F74-BFF58BB03B45}" type="pres">
      <dgm:prSet presAssocID="{DADEDFAE-5684-45EB-A889-E18133CC08EC}" presName="aSpace" presStyleCnt="0"/>
      <dgm:spPr/>
    </dgm:pt>
    <dgm:pt modelId="{C4525E42-6FD7-434C-BEDC-C8E0402E93E8}" type="pres">
      <dgm:prSet presAssocID="{079D48CC-2C44-4F37-8087-F3850A31CFAE}" presName="compNode" presStyleCnt="0"/>
      <dgm:spPr/>
    </dgm:pt>
    <dgm:pt modelId="{5BB959F8-2685-457B-813E-56AC78D7DD3F}" type="pres">
      <dgm:prSet presAssocID="{079D48CC-2C44-4F37-8087-F3850A31CFAE}" presName="aNode" presStyleLbl="bgShp" presStyleIdx="1" presStyleCnt="6"/>
      <dgm:spPr/>
      <dgm:t>
        <a:bodyPr/>
        <a:lstStyle/>
        <a:p>
          <a:endParaRPr lang="en-US"/>
        </a:p>
      </dgm:t>
    </dgm:pt>
    <dgm:pt modelId="{E3F3FDBE-CD0C-459C-AB2F-5CB51CC95055}" type="pres">
      <dgm:prSet presAssocID="{079D48CC-2C44-4F37-8087-F3850A31CFAE}" presName="textNode" presStyleLbl="bgShp" presStyleIdx="1" presStyleCnt="6"/>
      <dgm:spPr/>
      <dgm:t>
        <a:bodyPr/>
        <a:lstStyle/>
        <a:p>
          <a:endParaRPr lang="en-US"/>
        </a:p>
      </dgm:t>
    </dgm:pt>
    <dgm:pt modelId="{00C57ABF-FA44-45E9-AC6F-14D47CDD1FA3}" type="pres">
      <dgm:prSet presAssocID="{079D48CC-2C44-4F37-8087-F3850A31CFAE}" presName="compChildNode" presStyleCnt="0"/>
      <dgm:spPr/>
    </dgm:pt>
    <dgm:pt modelId="{E58CE30F-FCFB-4708-8C54-5A360ACDDDC0}" type="pres">
      <dgm:prSet presAssocID="{079D48CC-2C44-4F37-8087-F3850A31CFAE}" presName="theInnerList" presStyleCnt="0"/>
      <dgm:spPr/>
    </dgm:pt>
    <dgm:pt modelId="{228A1556-1BE7-4BAA-AC09-679ED6FA6C57}" type="pres">
      <dgm:prSet presAssocID="{82D3FC69-897D-44DC-BE54-0C3367F34891}" presName="childNode" presStyleLbl="node1" presStyleIdx="1" presStyleCnt="6" custScaleX="1225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0CFEB3-3E2D-485B-9899-F228CB3A3AD9}" type="pres">
      <dgm:prSet presAssocID="{079D48CC-2C44-4F37-8087-F3850A31CFAE}" presName="aSpace" presStyleCnt="0"/>
      <dgm:spPr/>
    </dgm:pt>
    <dgm:pt modelId="{0F7E3C55-0D9D-4E3D-A5CD-BA80E5E893F9}" type="pres">
      <dgm:prSet presAssocID="{41BE8B3F-363B-440B-BAD5-5D67A94EA756}" presName="compNode" presStyleCnt="0"/>
      <dgm:spPr/>
    </dgm:pt>
    <dgm:pt modelId="{4956FDB6-F9BC-4716-9A39-3ABF3FB3E329}" type="pres">
      <dgm:prSet presAssocID="{41BE8B3F-363B-440B-BAD5-5D67A94EA756}" presName="aNode" presStyleLbl="bgShp" presStyleIdx="2" presStyleCnt="6"/>
      <dgm:spPr/>
      <dgm:t>
        <a:bodyPr/>
        <a:lstStyle/>
        <a:p>
          <a:endParaRPr lang="en-US"/>
        </a:p>
      </dgm:t>
    </dgm:pt>
    <dgm:pt modelId="{62687343-F367-42E5-8D88-20CF54565D1C}" type="pres">
      <dgm:prSet presAssocID="{41BE8B3F-363B-440B-BAD5-5D67A94EA756}" presName="textNode" presStyleLbl="bgShp" presStyleIdx="2" presStyleCnt="6"/>
      <dgm:spPr/>
      <dgm:t>
        <a:bodyPr/>
        <a:lstStyle/>
        <a:p>
          <a:endParaRPr lang="en-US"/>
        </a:p>
      </dgm:t>
    </dgm:pt>
    <dgm:pt modelId="{60D20840-C31E-42F3-9779-FA12A5E30401}" type="pres">
      <dgm:prSet presAssocID="{41BE8B3F-363B-440B-BAD5-5D67A94EA756}" presName="compChildNode" presStyleCnt="0"/>
      <dgm:spPr/>
    </dgm:pt>
    <dgm:pt modelId="{EFBABE85-A08D-4BC7-B861-4C1DDAD6544E}" type="pres">
      <dgm:prSet presAssocID="{41BE8B3F-363B-440B-BAD5-5D67A94EA756}" presName="theInnerList" presStyleCnt="0"/>
      <dgm:spPr/>
    </dgm:pt>
    <dgm:pt modelId="{B176746E-343D-4795-8290-0CA783658BF7}" type="pres">
      <dgm:prSet presAssocID="{FF743FC7-8ECD-4FB3-8066-D218036B57E8}" presName="childNode" presStyleLbl="node1" presStyleIdx="2" presStyleCnt="6" custScaleX="1196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401D55-AFA0-4483-A1B0-D121D1B2B6A7}" type="pres">
      <dgm:prSet presAssocID="{41BE8B3F-363B-440B-BAD5-5D67A94EA756}" presName="aSpace" presStyleCnt="0"/>
      <dgm:spPr/>
    </dgm:pt>
    <dgm:pt modelId="{0058923C-B639-4F99-B276-FE66075CE8A9}" type="pres">
      <dgm:prSet presAssocID="{2FCE2A25-80FB-4A83-B35D-D3539C28E3FD}" presName="compNode" presStyleCnt="0"/>
      <dgm:spPr/>
    </dgm:pt>
    <dgm:pt modelId="{029C0E8A-3B14-4622-9FD0-BFE0545308DE}" type="pres">
      <dgm:prSet presAssocID="{2FCE2A25-80FB-4A83-B35D-D3539C28E3FD}" presName="aNode" presStyleLbl="bgShp" presStyleIdx="3" presStyleCnt="6" custScaleX="114869"/>
      <dgm:spPr/>
      <dgm:t>
        <a:bodyPr/>
        <a:lstStyle/>
        <a:p>
          <a:endParaRPr lang="en-US"/>
        </a:p>
      </dgm:t>
    </dgm:pt>
    <dgm:pt modelId="{86C63B38-73EC-499A-80D7-3B19BC1E9D65}" type="pres">
      <dgm:prSet presAssocID="{2FCE2A25-80FB-4A83-B35D-D3539C28E3FD}" presName="textNode" presStyleLbl="bgShp" presStyleIdx="3" presStyleCnt="6"/>
      <dgm:spPr/>
      <dgm:t>
        <a:bodyPr/>
        <a:lstStyle/>
        <a:p>
          <a:endParaRPr lang="en-US"/>
        </a:p>
      </dgm:t>
    </dgm:pt>
    <dgm:pt modelId="{E5D330D4-24E1-4839-9D38-70E8EE59CA10}" type="pres">
      <dgm:prSet presAssocID="{2FCE2A25-80FB-4A83-B35D-D3539C28E3FD}" presName="compChildNode" presStyleCnt="0"/>
      <dgm:spPr/>
    </dgm:pt>
    <dgm:pt modelId="{49AEA112-584B-4520-BC34-FAC7D863AE33}" type="pres">
      <dgm:prSet presAssocID="{2FCE2A25-80FB-4A83-B35D-D3539C28E3FD}" presName="theInnerList" presStyleCnt="0"/>
      <dgm:spPr/>
    </dgm:pt>
    <dgm:pt modelId="{DB8AA54A-B1B8-4652-AB2E-33E642ECD143}" type="pres">
      <dgm:prSet presAssocID="{C6397107-98E5-4C62-BE80-E0E0C412C05B}" presName="childNode" presStyleLbl="node1" presStyleIdx="3" presStyleCnt="6" custScaleX="1208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012B5C-56D8-4AA6-819D-C18E9B5A0223}" type="pres">
      <dgm:prSet presAssocID="{2FCE2A25-80FB-4A83-B35D-D3539C28E3FD}" presName="aSpace" presStyleCnt="0"/>
      <dgm:spPr/>
    </dgm:pt>
    <dgm:pt modelId="{D2C76147-4DBE-4C21-A0AC-54CC35D5036D}" type="pres">
      <dgm:prSet presAssocID="{A72457CA-92F5-40D3-8297-FB128AC50728}" presName="compNode" presStyleCnt="0"/>
      <dgm:spPr/>
    </dgm:pt>
    <dgm:pt modelId="{81345FD9-E0F5-4065-B19D-46A8D625604D}" type="pres">
      <dgm:prSet presAssocID="{A72457CA-92F5-40D3-8297-FB128AC50728}" presName="aNode" presStyleLbl="bgShp" presStyleIdx="4" presStyleCnt="6"/>
      <dgm:spPr/>
      <dgm:t>
        <a:bodyPr/>
        <a:lstStyle/>
        <a:p>
          <a:endParaRPr lang="en-US"/>
        </a:p>
      </dgm:t>
    </dgm:pt>
    <dgm:pt modelId="{3B7D76C9-D40D-4F71-9277-4D4C80C0929C}" type="pres">
      <dgm:prSet presAssocID="{A72457CA-92F5-40D3-8297-FB128AC50728}" presName="textNode" presStyleLbl="bgShp" presStyleIdx="4" presStyleCnt="6"/>
      <dgm:spPr/>
      <dgm:t>
        <a:bodyPr/>
        <a:lstStyle/>
        <a:p>
          <a:endParaRPr lang="en-US"/>
        </a:p>
      </dgm:t>
    </dgm:pt>
    <dgm:pt modelId="{D672CE00-BC96-48C6-8098-669527B0BE03}" type="pres">
      <dgm:prSet presAssocID="{A72457CA-92F5-40D3-8297-FB128AC50728}" presName="compChildNode" presStyleCnt="0"/>
      <dgm:spPr/>
    </dgm:pt>
    <dgm:pt modelId="{D3A6615F-B093-4056-8123-45475F464A09}" type="pres">
      <dgm:prSet presAssocID="{A72457CA-92F5-40D3-8297-FB128AC50728}" presName="theInnerList" presStyleCnt="0"/>
      <dgm:spPr/>
    </dgm:pt>
    <dgm:pt modelId="{A3ECB96A-0D8E-4C50-B214-FFA0B1ED9E4A}" type="pres">
      <dgm:prSet presAssocID="{5650F7E5-84AB-4516-AEC7-B72AB2D2F82C}" presName="childNode" presStyleLbl="node1" presStyleIdx="4" presStyleCnt="6" custScaleX="1291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F36AB5-DD62-45DD-B896-35D9C18731F2}" type="pres">
      <dgm:prSet presAssocID="{A72457CA-92F5-40D3-8297-FB128AC50728}" presName="aSpace" presStyleCnt="0"/>
      <dgm:spPr/>
    </dgm:pt>
    <dgm:pt modelId="{6E745716-02C6-4703-9F91-614F341C6106}" type="pres">
      <dgm:prSet presAssocID="{5E079113-12C7-45B9-A6A9-49D12431DA22}" presName="compNode" presStyleCnt="0"/>
      <dgm:spPr/>
    </dgm:pt>
    <dgm:pt modelId="{44D2131A-1AFF-4EFC-BDE8-DC236F6433EC}" type="pres">
      <dgm:prSet presAssocID="{5E079113-12C7-45B9-A6A9-49D12431DA22}" presName="aNode" presStyleLbl="bgShp" presStyleIdx="5" presStyleCnt="6"/>
      <dgm:spPr/>
      <dgm:t>
        <a:bodyPr/>
        <a:lstStyle/>
        <a:p>
          <a:endParaRPr lang="en-US"/>
        </a:p>
      </dgm:t>
    </dgm:pt>
    <dgm:pt modelId="{4057B96F-94AC-4893-B2F8-0856B9BF106A}" type="pres">
      <dgm:prSet presAssocID="{5E079113-12C7-45B9-A6A9-49D12431DA22}" presName="textNode" presStyleLbl="bgShp" presStyleIdx="5" presStyleCnt="6"/>
      <dgm:spPr/>
      <dgm:t>
        <a:bodyPr/>
        <a:lstStyle/>
        <a:p>
          <a:endParaRPr lang="en-US"/>
        </a:p>
      </dgm:t>
    </dgm:pt>
    <dgm:pt modelId="{D7FA4595-8BC9-4433-BE2E-B787078ED425}" type="pres">
      <dgm:prSet presAssocID="{5E079113-12C7-45B9-A6A9-49D12431DA22}" presName="compChildNode" presStyleCnt="0"/>
      <dgm:spPr/>
    </dgm:pt>
    <dgm:pt modelId="{76A47211-C264-40B7-B64E-BEADD5908E05}" type="pres">
      <dgm:prSet presAssocID="{5E079113-12C7-45B9-A6A9-49D12431DA22}" presName="theInnerList" presStyleCnt="0"/>
      <dgm:spPr/>
    </dgm:pt>
    <dgm:pt modelId="{587A62CA-DBDB-4A84-802A-EBB2BBF8FF28}" type="pres">
      <dgm:prSet presAssocID="{E279CCA3-67AD-4A55-ACD8-7E173B3F1BD1}" presName="childNode" presStyleLbl="node1" presStyleIdx="5" presStyleCnt="6" custScaleX="1254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6810277-2965-44AD-92FE-7A6A0075A060}" srcId="{C539A025-5B5A-4A90-A8A5-32C378057528}" destId="{41BE8B3F-363B-440B-BAD5-5D67A94EA756}" srcOrd="2" destOrd="0" parTransId="{872A6231-A4C1-4F40-895C-3E38DB876BF4}" sibTransId="{79A07BD0-A5EC-454C-8CE1-E0DA6A549C36}"/>
    <dgm:cxn modelId="{DF40F7F6-79F6-4E0A-9316-30446F724274}" type="presOf" srcId="{E279CCA3-67AD-4A55-ACD8-7E173B3F1BD1}" destId="{587A62CA-DBDB-4A84-802A-EBB2BBF8FF28}" srcOrd="0" destOrd="0" presId="urn:microsoft.com/office/officeart/2005/8/layout/lProcess2"/>
    <dgm:cxn modelId="{4FDAC089-3F64-41A3-A4FC-024BC071C331}" type="presOf" srcId="{A72457CA-92F5-40D3-8297-FB128AC50728}" destId="{3B7D76C9-D40D-4F71-9277-4D4C80C0929C}" srcOrd="1" destOrd="0" presId="urn:microsoft.com/office/officeart/2005/8/layout/lProcess2"/>
    <dgm:cxn modelId="{861753EF-B368-427E-9C5B-197410F875CF}" srcId="{2FCE2A25-80FB-4A83-B35D-D3539C28E3FD}" destId="{C6397107-98E5-4C62-BE80-E0E0C412C05B}" srcOrd="0" destOrd="0" parTransId="{5E58A76E-9D69-4159-A14B-98037B78EA49}" sibTransId="{C716FCAB-5266-46E0-8F74-A5F5706D48FA}"/>
    <dgm:cxn modelId="{0C442BF5-F444-4D84-B99F-47C2947306D6}" type="presOf" srcId="{41BE8B3F-363B-440B-BAD5-5D67A94EA756}" destId="{4956FDB6-F9BC-4716-9A39-3ABF3FB3E329}" srcOrd="0" destOrd="0" presId="urn:microsoft.com/office/officeart/2005/8/layout/lProcess2"/>
    <dgm:cxn modelId="{259C8F71-D754-4CF5-9D7E-1792CB18FEFB}" type="presOf" srcId="{079D48CC-2C44-4F37-8087-F3850A31CFAE}" destId="{E3F3FDBE-CD0C-459C-AB2F-5CB51CC95055}" srcOrd="1" destOrd="0" presId="urn:microsoft.com/office/officeart/2005/8/layout/lProcess2"/>
    <dgm:cxn modelId="{5262F912-3A4F-4831-97DF-8209CD45E0D7}" type="presOf" srcId="{A72457CA-92F5-40D3-8297-FB128AC50728}" destId="{81345FD9-E0F5-4065-B19D-46A8D625604D}" srcOrd="0" destOrd="0" presId="urn:microsoft.com/office/officeart/2005/8/layout/lProcess2"/>
    <dgm:cxn modelId="{0406C9CB-3DBC-45E9-AA15-0AF97C753BCE}" srcId="{A72457CA-92F5-40D3-8297-FB128AC50728}" destId="{5650F7E5-84AB-4516-AEC7-B72AB2D2F82C}" srcOrd="0" destOrd="0" parTransId="{9EC1EE03-EC80-4211-9936-EEFD5A96F0C9}" sibTransId="{EC97F144-EB71-4F55-9B19-420EACA90E5F}"/>
    <dgm:cxn modelId="{983D3743-C3EE-4336-B2A7-6F8252F84E76}" type="presOf" srcId="{2FCE2A25-80FB-4A83-B35D-D3539C28E3FD}" destId="{86C63B38-73EC-499A-80D7-3B19BC1E9D65}" srcOrd="1" destOrd="0" presId="urn:microsoft.com/office/officeart/2005/8/layout/lProcess2"/>
    <dgm:cxn modelId="{B81AFFD6-49D6-490B-8C4F-3A543D1BBEB5}" srcId="{41BE8B3F-363B-440B-BAD5-5D67A94EA756}" destId="{FF743FC7-8ECD-4FB3-8066-D218036B57E8}" srcOrd="0" destOrd="0" parTransId="{9873FAC5-E5E4-4985-95FC-22DEE6BE1D42}" sibTransId="{D32D7790-0A67-4E0A-903E-D584E020ECE3}"/>
    <dgm:cxn modelId="{6327D14B-B61B-4E8C-9116-70D4AB9C7072}" type="presOf" srcId="{82D3FC69-897D-44DC-BE54-0C3367F34891}" destId="{228A1556-1BE7-4BAA-AC09-679ED6FA6C57}" srcOrd="0" destOrd="0" presId="urn:microsoft.com/office/officeart/2005/8/layout/lProcess2"/>
    <dgm:cxn modelId="{9F082EE6-6849-43BE-9CC8-95E0EA2F859A}" type="presOf" srcId="{DADEDFAE-5684-45EB-A889-E18133CC08EC}" destId="{3605C56D-86B2-480E-9C06-1DE71E71B4F7}" srcOrd="1" destOrd="0" presId="urn:microsoft.com/office/officeart/2005/8/layout/lProcess2"/>
    <dgm:cxn modelId="{4899EA4C-1FCB-48FA-AF70-E0B3972F122A}" srcId="{C539A025-5B5A-4A90-A8A5-32C378057528}" destId="{DADEDFAE-5684-45EB-A889-E18133CC08EC}" srcOrd="0" destOrd="0" parTransId="{D7314658-7DE5-4881-A662-508C76E59007}" sibTransId="{77B766BE-464B-43FE-983D-E4944CAD6005}"/>
    <dgm:cxn modelId="{4B522D81-A3EF-4FCD-AB1B-18FEE7C42195}" srcId="{C539A025-5B5A-4A90-A8A5-32C378057528}" destId="{A72457CA-92F5-40D3-8297-FB128AC50728}" srcOrd="4" destOrd="0" parTransId="{66FC5322-B57F-4BAD-A595-3898DBA4045E}" sibTransId="{9BF89785-A736-4260-BB6C-AC542AD527B6}"/>
    <dgm:cxn modelId="{13EAB7ED-1603-471C-8D55-3BA711E12029}" type="presOf" srcId="{079D48CC-2C44-4F37-8087-F3850A31CFAE}" destId="{5BB959F8-2685-457B-813E-56AC78D7DD3F}" srcOrd="0" destOrd="0" presId="urn:microsoft.com/office/officeart/2005/8/layout/lProcess2"/>
    <dgm:cxn modelId="{8DBD0B9C-E816-4867-B9FC-D8CF0B846EA5}" type="presOf" srcId="{5E079113-12C7-45B9-A6A9-49D12431DA22}" destId="{44D2131A-1AFF-4EFC-BDE8-DC236F6433EC}" srcOrd="0" destOrd="0" presId="urn:microsoft.com/office/officeart/2005/8/layout/lProcess2"/>
    <dgm:cxn modelId="{27F6E57E-53F6-45B8-B18D-4F307A1A5B62}" srcId="{079D48CC-2C44-4F37-8087-F3850A31CFAE}" destId="{82D3FC69-897D-44DC-BE54-0C3367F34891}" srcOrd="0" destOrd="0" parTransId="{F134707F-FF98-4472-958D-D90783EF904D}" sibTransId="{699E8042-B579-46D5-9531-F53849E86394}"/>
    <dgm:cxn modelId="{FC6F6677-161E-44B9-A602-9A4B548062CB}" type="presOf" srcId="{41BE8B3F-363B-440B-BAD5-5D67A94EA756}" destId="{62687343-F367-42E5-8D88-20CF54565D1C}" srcOrd="1" destOrd="0" presId="urn:microsoft.com/office/officeart/2005/8/layout/lProcess2"/>
    <dgm:cxn modelId="{624EBAA3-5C07-43A2-89A2-565EF0215FD7}" srcId="{5E079113-12C7-45B9-A6A9-49D12431DA22}" destId="{E279CCA3-67AD-4A55-ACD8-7E173B3F1BD1}" srcOrd="0" destOrd="0" parTransId="{BAD9F126-0DCA-46F0-93A6-690B5CFEFBBF}" sibTransId="{497B5BC3-E431-44B2-85C7-68622C5692FD}"/>
    <dgm:cxn modelId="{C8ED79C3-CBFD-4633-860A-AD2C60DA4A88}" type="presOf" srcId="{FF743FC7-8ECD-4FB3-8066-D218036B57E8}" destId="{B176746E-343D-4795-8290-0CA783658BF7}" srcOrd="0" destOrd="0" presId="urn:microsoft.com/office/officeart/2005/8/layout/lProcess2"/>
    <dgm:cxn modelId="{A5A51248-5436-4435-AED3-537340EBD48E}" type="presOf" srcId="{17FA57BD-16E3-4C23-AE28-943E49687941}" destId="{51921A4E-A995-436C-9E30-F2C561668CDA}" srcOrd="0" destOrd="0" presId="urn:microsoft.com/office/officeart/2005/8/layout/lProcess2"/>
    <dgm:cxn modelId="{7598B051-DE5E-43A6-912D-5DD4D834B55B}" type="presOf" srcId="{2FCE2A25-80FB-4A83-B35D-D3539C28E3FD}" destId="{029C0E8A-3B14-4622-9FD0-BFE0545308DE}" srcOrd="0" destOrd="0" presId="urn:microsoft.com/office/officeart/2005/8/layout/lProcess2"/>
    <dgm:cxn modelId="{932E1414-D053-4FE5-A9F1-9581E8A1171F}" type="presOf" srcId="{DADEDFAE-5684-45EB-A889-E18133CC08EC}" destId="{F3CCBDC8-7D89-40D3-8EC2-45BEBAD73CFF}" srcOrd="0" destOrd="0" presId="urn:microsoft.com/office/officeart/2005/8/layout/lProcess2"/>
    <dgm:cxn modelId="{DF44C126-BF3A-475F-99D2-C2C862DBD925}" srcId="{C539A025-5B5A-4A90-A8A5-32C378057528}" destId="{5E079113-12C7-45B9-A6A9-49D12431DA22}" srcOrd="5" destOrd="0" parTransId="{D713C0DC-F022-44A5-BF0D-06EBF34E0527}" sibTransId="{07A7F9E1-D7BC-4825-8E8F-FD3662FBC6DA}"/>
    <dgm:cxn modelId="{B4FAAAAE-AF2F-4815-9BF7-0DA2CE138DBD}" type="presOf" srcId="{5650F7E5-84AB-4516-AEC7-B72AB2D2F82C}" destId="{A3ECB96A-0D8E-4C50-B214-FFA0B1ED9E4A}" srcOrd="0" destOrd="0" presId="urn:microsoft.com/office/officeart/2005/8/layout/lProcess2"/>
    <dgm:cxn modelId="{E7C176BF-866E-4622-ADE0-BFE060BFE559}" type="presOf" srcId="{C539A025-5B5A-4A90-A8A5-32C378057528}" destId="{11A75F49-DD49-4274-9879-A926DBC1B790}" srcOrd="0" destOrd="0" presId="urn:microsoft.com/office/officeart/2005/8/layout/lProcess2"/>
    <dgm:cxn modelId="{119F957A-81F1-4036-BB8E-580202DD8E5E}" srcId="{DADEDFAE-5684-45EB-A889-E18133CC08EC}" destId="{17FA57BD-16E3-4C23-AE28-943E49687941}" srcOrd="0" destOrd="0" parTransId="{E7E2C8AD-9ABF-41F2-B067-6FCA6DF732BA}" sibTransId="{DC4BEE2E-0043-468E-A338-B20D8C91A8AA}"/>
    <dgm:cxn modelId="{39E350B9-628C-47D1-BD06-848B4968523C}" type="presOf" srcId="{C6397107-98E5-4C62-BE80-E0E0C412C05B}" destId="{DB8AA54A-B1B8-4652-AB2E-33E642ECD143}" srcOrd="0" destOrd="0" presId="urn:microsoft.com/office/officeart/2005/8/layout/lProcess2"/>
    <dgm:cxn modelId="{AE15E082-21D2-426E-BDB7-9DD2C32D2547}" type="presOf" srcId="{5E079113-12C7-45B9-A6A9-49D12431DA22}" destId="{4057B96F-94AC-4893-B2F8-0856B9BF106A}" srcOrd="1" destOrd="0" presId="urn:microsoft.com/office/officeart/2005/8/layout/lProcess2"/>
    <dgm:cxn modelId="{67ADA83E-AF3E-4019-AED3-334BFC23F18E}" srcId="{C539A025-5B5A-4A90-A8A5-32C378057528}" destId="{079D48CC-2C44-4F37-8087-F3850A31CFAE}" srcOrd="1" destOrd="0" parTransId="{86392372-C0D4-4B2E-8CC8-FA068BC790FB}" sibTransId="{48DAB847-3FC5-45F8-9E1E-3C6ABA1F47F0}"/>
    <dgm:cxn modelId="{A6867184-09C8-4D94-8F60-3F612C039A49}" srcId="{C539A025-5B5A-4A90-A8A5-32C378057528}" destId="{2FCE2A25-80FB-4A83-B35D-D3539C28E3FD}" srcOrd="3" destOrd="0" parTransId="{B6F2DB20-4F7A-4752-BBCB-A1B3D8D0AB54}" sibTransId="{27684DC0-077C-4AC4-BB65-73AC060146E0}"/>
    <dgm:cxn modelId="{0F2F42C4-CF98-4682-8517-A4F742E88CB5}" type="presParOf" srcId="{11A75F49-DD49-4274-9879-A926DBC1B790}" destId="{36A61809-BEB4-4661-88DA-BDAF261F7CCA}" srcOrd="0" destOrd="0" presId="urn:microsoft.com/office/officeart/2005/8/layout/lProcess2"/>
    <dgm:cxn modelId="{10E464D5-5A38-40CF-9549-B057D162BA21}" type="presParOf" srcId="{36A61809-BEB4-4661-88DA-BDAF261F7CCA}" destId="{F3CCBDC8-7D89-40D3-8EC2-45BEBAD73CFF}" srcOrd="0" destOrd="0" presId="urn:microsoft.com/office/officeart/2005/8/layout/lProcess2"/>
    <dgm:cxn modelId="{FB2DDCCE-89AD-4AA1-B3F0-ACA7151E13BC}" type="presParOf" srcId="{36A61809-BEB4-4661-88DA-BDAF261F7CCA}" destId="{3605C56D-86B2-480E-9C06-1DE71E71B4F7}" srcOrd="1" destOrd="0" presId="urn:microsoft.com/office/officeart/2005/8/layout/lProcess2"/>
    <dgm:cxn modelId="{956BDF8C-F8A9-4C61-B685-F799127999DE}" type="presParOf" srcId="{36A61809-BEB4-4661-88DA-BDAF261F7CCA}" destId="{79B8722E-CE89-4E79-8213-6B692BC30B88}" srcOrd="2" destOrd="0" presId="urn:microsoft.com/office/officeart/2005/8/layout/lProcess2"/>
    <dgm:cxn modelId="{B307EC4A-DA43-493C-9063-F9D84B1B4D6A}" type="presParOf" srcId="{79B8722E-CE89-4E79-8213-6B692BC30B88}" destId="{D278CF19-756A-4B9C-B7D8-779AA1E97AD7}" srcOrd="0" destOrd="0" presId="urn:microsoft.com/office/officeart/2005/8/layout/lProcess2"/>
    <dgm:cxn modelId="{5D30F606-E7A1-4654-AF0B-87EDB13C9E97}" type="presParOf" srcId="{D278CF19-756A-4B9C-B7D8-779AA1E97AD7}" destId="{51921A4E-A995-436C-9E30-F2C561668CDA}" srcOrd="0" destOrd="0" presId="urn:microsoft.com/office/officeart/2005/8/layout/lProcess2"/>
    <dgm:cxn modelId="{5D6FF37B-4DF4-4811-9EB8-F4A1C597341B}" type="presParOf" srcId="{11A75F49-DD49-4274-9879-A926DBC1B790}" destId="{6D54687D-0222-45DC-8F74-BFF58BB03B45}" srcOrd="1" destOrd="0" presId="urn:microsoft.com/office/officeart/2005/8/layout/lProcess2"/>
    <dgm:cxn modelId="{741943D2-F6BA-4857-B5ED-132D8366D4AC}" type="presParOf" srcId="{11A75F49-DD49-4274-9879-A926DBC1B790}" destId="{C4525E42-6FD7-434C-BEDC-C8E0402E93E8}" srcOrd="2" destOrd="0" presId="urn:microsoft.com/office/officeart/2005/8/layout/lProcess2"/>
    <dgm:cxn modelId="{29657CB7-FD3D-43DA-BF2C-47BDA3DE8AE3}" type="presParOf" srcId="{C4525E42-6FD7-434C-BEDC-C8E0402E93E8}" destId="{5BB959F8-2685-457B-813E-56AC78D7DD3F}" srcOrd="0" destOrd="0" presId="urn:microsoft.com/office/officeart/2005/8/layout/lProcess2"/>
    <dgm:cxn modelId="{57B8D400-BB64-4D38-80CF-977752BC9224}" type="presParOf" srcId="{C4525E42-6FD7-434C-BEDC-C8E0402E93E8}" destId="{E3F3FDBE-CD0C-459C-AB2F-5CB51CC95055}" srcOrd="1" destOrd="0" presId="urn:microsoft.com/office/officeart/2005/8/layout/lProcess2"/>
    <dgm:cxn modelId="{CDB10EBF-D5E1-4B09-AE2F-7E0DB570EDEF}" type="presParOf" srcId="{C4525E42-6FD7-434C-BEDC-C8E0402E93E8}" destId="{00C57ABF-FA44-45E9-AC6F-14D47CDD1FA3}" srcOrd="2" destOrd="0" presId="urn:microsoft.com/office/officeart/2005/8/layout/lProcess2"/>
    <dgm:cxn modelId="{77AD4E43-69C7-41A4-8B35-63BC4C29E560}" type="presParOf" srcId="{00C57ABF-FA44-45E9-AC6F-14D47CDD1FA3}" destId="{E58CE30F-FCFB-4708-8C54-5A360ACDDDC0}" srcOrd="0" destOrd="0" presId="urn:microsoft.com/office/officeart/2005/8/layout/lProcess2"/>
    <dgm:cxn modelId="{931CD1C2-2052-4FEB-8767-F8A91EF4DB08}" type="presParOf" srcId="{E58CE30F-FCFB-4708-8C54-5A360ACDDDC0}" destId="{228A1556-1BE7-4BAA-AC09-679ED6FA6C57}" srcOrd="0" destOrd="0" presId="urn:microsoft.com/office/officeart/2005/8/layout/lProcess2"/>
    <dgm:cxn modelId="{F1F6A6D2-2101-40DB-B980-FBBDB6D555FF}" type="presParOf" srcId="{11A75F49-DD49-4274-9879-A926DBC1B790}" destId="{DB0CFEB3-3E2D-485B-9899-F228CB3A3AD9}" srcOrd="3" destOrd="0" presId="urn:microsoft.com/office/officeart/2005/8/layout/lProcess2"/>
    <dgm:cxn modelId="{8DBD2530-38D6-461A-9FEC-241B7E5D2762}" type="presParOf" srcId="{11A75F49-DD49-4274-9879-A926DBC1B790}" destId="{0F7E3C55-0D9D-4E3D-A5CD-BA80E5E893F9}" srcOrd="4" destOrd="0" presId="urn:microsoft.com/office/officeart/2005/8/layout/lProcess2"/>
    <dgm:cxn modelId="{07C7B478-9787-4A11-BAC2-5E60C995042B}" type="presParOf" srcId="{0F7E3C55-0D9D-4E3D-A5CD-BA80E5E893F9}" destId="{4956FDB6-F9BC-4716-9A39-3ABF3FB3E329}" srcOrd="0" destOrd="0" presId="urn:microsoft.com/office/officeart/2005/8/layout/lProcess2"/>
    <dgm:cxn modelId="{8FCCE2AA-E2E4-4B90-AF2A-3F74E32E77C0}" type="presParOf" srcId="{0F7E3C55-0D9D-4E3D-A5CD-BA80E5E893F9}" destId="{62687343-F367-42E5-8D88-20CF54565D1C}" srcOrd="1" destOrd="0" presId="urn:microsoft.com/office/officeart/2005/8/layout/lProcess2"/>
    <dgm:cxn modelId="{69040496-57FF-4189-B271-82610A4D3108}" type="presParOf" srcId="{0F7E3C55-0D9D-4E3D-A5CD-BA80E5E893F9}" destId="{60D20840-C31E-42F3-9779-FA12A5E30401}" srcOrd="2" destOrd="0" presId="urn:microsoft.com/office/officeart/2005/8/layout/lProcess2"/>
    <dgm:cxn modelId="{82FA470C-0148-47B7-BB55-6ECDF0FF25EC}" type="presParOf" srcId="{60D20840-C31E-42F3-9779-FA12A5E30401}" destId="{EFBABE85-A08D-4BC7-B861-4C1DDAD6544E}" srcOrd="0" destOrd="0" presId="urn:microsoft.com/office/officeart/2005/8/layout/lProcess2"/>
    <dgm:cxn modelId="{370E3B10-C796-4CC1-8698-8D0BB65E35D4}" type="presParOf" srcId="{EFBABE85-A08D-4BC7-B861-4C1DDAD6544E}" destId="{B176746E-343D-4795-8290-0CA783658BF7}" srcOrd="0" destOrd="0" presId="urn:microsoft.com/office/officeart/2005/8/layout/lProcess2"/>
    <dgm:cxn modelId="{BDE9E640-64F2-4D83-88D2-82FE30800D79}" type="presParOf" srcId="{11A75F49-DD49-4274-9879-A926DBC1B790}" destId="{14401D55-AFA0-4483-A1B0-D121D1B2B6A7}" srcOrd="5" destOrd="0" presId="urn:microsoft.com/office/officeart/2005/8/layout/lProcess2"/>
    <dgm:cxn modelId="{7F81C29F-27F7-4480-BB4C-4D2DDD90CF51}" type="presParOf" srcId="{11A75F49-DD49-4274-9879-A926DBC1B790}" destId="{0058923C-B639-4F99-B276-FE66075CE8A9}" srcOrd="6" destOrd="0" presId="urn:microsoft.com/office/officeart/2005/8/layout/lProcess2"/>
    <dgm:cxn modelId="{60B8D309-2F2C-4A84-AA4E-38E9504458CC}" type="presParOf" srcId="{0058923C-B639-4F99-B276-FE66075CE8A9}" destId="{029C0E8A-3B14-4622-9FD0-BFE0545308DE}" srcOrd="0" destOrd="0" presId="urn:microsoft.com/office/officeart/2005/8/layout/lProcess2"/>
    <dgm:cxn modelId="{DF0423AA-B937-4F33-BB8E-E44CAE66D3FF}" type="presParOf" srcId="{0058923C-B639-4F99-B276-FE66075CE8A9}" destId="{86C63B38-73EC-499A-80D7-3B19BC1E9D65}" srcOrd="1" destOrd="0" presId="urn:microsoft.com/office/officeart/2005/8/layout/lProcess2"/>
    <dgm:cxn modelId="{0008E795-7676-4E00-97A2-12786C631B11}" type="presParOf" srcId="{0058923C-B639-4F99-B276-FE66075CE8A9}" destId="{E5D330D4-24E1-4839-9D38-70E8EE59CA10}" srcOrd="2" destOrd="0" presId="urn:microsoft.com/office/officeart/2005/8/layout/lProcess2"/>
    <dgm:cxn modelId="{58735441-22C6-4A0B-9C3C-0F34F99670E5}" type="presParOf" srcId="{E5D330D4-24E1-4839-9D38-70E8EE59CA10}" destId="{49AEA112-584B-4520-BC34-FAC7D863AE33}" srcOrd="0" destOrd="0" presId="urn:microsoft.com/office/officeart/2005/8/layout/lProcess2"/>
    <dgm:cxn modelId="{CE95FAE4-2C73-4A77-A90C-56FB0BE67466}" type="presParOf" srcId="{49AEA112-584B-4520-BC34-FAC7D863AE33}" destId="{DB8AA54A-B1B8-4652-AB2E-33E642ECD143}" srcOrd="0" destOrd="0" presId="urn:microsoft.com/office/officeart/2005/8/layout/lProcess2"/>
    <dgm:cxn modelId="{BA7489A0-4ABB-4FC0-A85E-61722BE70912}" type="presParOf" srcId="{11A75F49-DD49-4274-9879-A926DBC1B790}" destId="{2A012B5C-56D8-4AA6-819D-C18E9B5A0223}" srcOrd="7" destOrd="0" presId="urn:microsoft.com/office/officeart/2005/8/layout/lProcess2"/>
    <dgm:cxn modelId="{CEB9359B-1E70-4A5F-866E-A7EBB8EC84BF}" type="presParOf" srcId="{11A75F49-DD49-4274-9879-A926DBC1B790}" destId="{D2C76147-4DBE-4C21-A0AC-54CC35D5036D}" srcOrd="8" destOrd="0" presId="urn:microsoft.com/office/officeart/2005/8/layout/lProcess2"/>
    <dgm:cxn modelId="{B8BC74FA-B7E2-4BD2-AB59-1ED1704E1DB9}" type="presParOf" srcId="{D2C76147-4DBE-4C21-A0AC-54CC35D5036D}" destId="{81345FD9-E0F5-4065-B19D-46A8D625604D}" srcOrd="0" destOrd="0" presId="urn:microsoft.com/office/officeart/2005/8/layout/lProcess2"/>
    <dgm:cxn modelId="{2A53D195-4592-4B04-9E8B-BBCD68C5BF34}" type="presParOf" srcId="{D2C76147-4DBE-4C21-A0AC-54CC35D5036D}" destId="{3B7D76C9-D40D-4F71-9277-4D4C80C0929C}" srcOrd="1" destOrd="0" presId="urn:microsoft.com/office/officeart/2005/8/layout/lProcess2"/>
    <dgm:cxn modelId="{86394AAE-FB44-44BA-BD22-D5191E13E68E}" type="presParOf" srcId="{D2C76147-4DBE-4C21-A0AC-54CC35D5036D}" destId="{D672CE00-BC96-48C6-8098-669527B0BE03}" srcOrd="2" destOrd="0" presId="urn:microsoft.com/office/officeart/2005/8/layout/lProcess2"/>
    <dgm:cxn modelId="{777A0341-DBF3-4A2F-AD54-83DB48F3DE83}" type="presParOf" srcId="{D672CE00-BC96-48C6-8098-669527B0BE03}" destId="{D3A6615F-B093-4056-8123-45475F464A09}" srcOrd="0" destOrd="0" presId="urn:microsoft.com/office/officeart/2005/8/layout/lProcess2"/>
    <dgm:cxn modelId="{DAE74E49-EA8B-483B-9056-CBA29236823F}" type="presParOf" srcId="{D3A6615F-B093-4056-8123-45475F464A09}" destId="{A3ECB96A-0D8E-4C50-B214-FFA0B1ED9E4A}" srcOrd="0" destOrd="0" presId="urn:microsoft.com/office/officeart/2005/8/layout/lProcess2"/>
    <dgm:cxn modelId="{16D545E1-BCE5-489C-9662-8B78239C016F}" type="presParOf" srcId="{11A75F49-DD49-4274-9879-A926DBC1B790}" destId="{A1F36AB5-DD62-45DD-B896-35D9C18731F2}" srcOrd="9" destOrd="0" presId="urn:microsoft.com/office/officeart/2005/8/layout/lProcess2"/>
    <dgm:cxn modelId="{31DA3060-6F81-4335-AD47-E7974A7AD007}" type="presParOf" srcId="{11A75F49-DD49-4274-9879-A926DBC1B790}" destId="{6E745716-02C6-4703-9F91-614F341C6106}" srcOrd="10" destOrd="0" presId="urn:microsoft.com/office/officeart/2005/8/layout/lProcess2"/>
    <dgm:cxn modelId="{752AC38F-DD6B-4629-B4C3-BCC903906577}" type="presParOf" srcId="{6E745716-02C6-4703-9F91-614F341C6106}" destId="{44D2131A-1AFF-4EFC-BDE8-DC236F6433EC}" srcOrd="0" destOrd="0" presId="urn:microsoft.com/office/officeart/2005/8/layout/lProcess2"/>
    <dgm:cxn modelId="{28193C9A-D977-4E58-B6E3-2E44232B7821}" type="presParOf" srcId="{6E745716-02C6-4703-9F91-614F341C6106}" destId="{4057B96F-94AC-4893-B2F8-0856B9BF106A}" srcOrd="1" destOrd="0" presId="urn:microsoft.com/office/officeart/2005/8/layout/lProcess2"/>
    <dgm:cxn modelId="{C1DC2802-8189-4B36-9D90-A1D015CACEC4}" type="presParOf" srcId="{6E745716-02C6-4703-9F91-614F341C6106}" destId="{D7FA4595-8BC9-4433-BE2E-B787078ED425}" srcOrd="2" destOrd="0" presId="urn:microsoft.com/office/officeart/2005/8/layout/lProcess2"/>
    <dgm:cxn modelId="{F4F6C4B2-F0D9-45FF-B63C-E2DB0D23AA37}" type="presParOf" srcId="{D7FA4595-8BC9-4433-BE2E-B787078ED425}" destId="{76A47211-C264-40B7-B64E-BEADD5908E05}" srcOrd="0" destOrd="0" presId="urn:microsoft.com/office/officeart/2005/8/layout/lProcess2"/>
    <dgm:cxn modelId="{18966195-98D3-42CE-BFAB-741CBCEFCFD0}" type="presParOf" srcId="{76A47211-C264-40B7-B64E-BEADD5908E05}" destId="{587A62CA-DBDB-4A84-802A-EBB2BBF8FF28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06B08E-50F0-4E43-98D4-4AB03A5931C5}">
      <dsp:nvSpPr>
        <dsp:cNvPr id="0" name=""/>
        <dsp:cNvSpPr/>
      </dsp:nvSpPr>
      <dsp:spPr>
        <a:xfrm>
          <a:off x="685799" y="0"/>
          <a:ext cx="7772400" cy="53641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CF08F1-1152-4663-839F-CB8A56729CE1}">
      <dsp:nvSpPr>
        <dsp:cNvPr id="0" name=""/>
        <dsp:cNvSpPr/>
      </dsp:nvSpPr>
      <dsp:spPr>
        <a:xfrm>
          <a:off x="4576" y="1371595"/>
          <a:ext cx="2201167" cy="262097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Caesar's success in Gaul made Roman Senators fear that Caesar was becoming  too powerful.  </a:t>
          </a:r>
          <a:r>
            <a:rPr lang="en-US" sz="1600" kern="1200" dirty="0" smtClean="0"/>
            <a:t>  </a:t>
          </a:r>
          <a:endParaRPr lang="en-US" sz="1600" kern="1200" dirty="0"/>
        </a:p>
      </dsp:txBody>
      <dsp:txXfrm>
        <a:off x="112028" y="1479047"/>
        <a:ext cx="1986263" cy="2406068"/>
      </dsp:txXfrm>
    </dsp:sp>
    <dsp:sp modelId="{567B1D51-FEF7-4254-AED5-63144BCA9799}">
      <dsp:nvSpPr>
        <dsp:cNvPr id="0" name=""/>
        <dsp:cNvSpPr/>
      </dsp:nvSpPr>
      <dsp:spPr>
        <a:xfrm>
          <a:off x="2315802" y="1609248"/>
          <a:ext cx="2201167" cy="21456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The Senate ordered Caesar to return to Rome without his army. </a:t>
          </a:r>
          <a:endParaRPr lang="en-US" sz="2000" kern="1200" dirty="0"/>
        </a:p>
      </dsp:txBody>
      <dsp:txXfrm>
        <a:off x="2420545" y="1713991"/>
        <a:ext cx="1991681" cy="1936179"/>
      </dsp:txXfrm>
    </dsp:sp>
    <dsp:sp modelId="{901B0764-EC4A-4E9A-869F-BAAA0A9E8B15}">
      <dsp:nvSpPr>
        <dsp:cNvPr id="0" name=""/>
        <dsp:cNvSpPr/>
      </dsp:nvSpPr>
      <dsp:spPr>
        <a:xfrm>
          <a:off x="4648200" y="1325559"/>
          <a:ext cx="2201167" cy="27130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Caesar was afraid that if he did, he would be killed. </a:t>
          </a:r>
          <a:endParaRPr lang="en-US" sz="2400" kern="1200" dirty="0"/>
        </a:p>
      </dsp:txBody>
      <dsp:txXfrm>
        <a:off x="4755652" y="1433011"/>
        <a:ext cx="1986263" cy="2498139"/>
      </dsp:txXfrm>
    </dsp:sp>
    <dsp:sp modelId="{E663D780-DAA6-492B-A195-11B795F8C2B5}">
      <dsp:nvSpPr>
        <dsp:cNvPr id="0" name=""/>
        <dsp:cNvSpPr/>
      </dsp:nvSpPr>
      <dsp:spPr>
        <a:xfrm>
          <a:off x="6938255" y="533401"/>
          <a:ext cx="2201167" cy="42973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Instead, Caesar and his army crossed the Rubicon River, which divided Northern Italy from the rest of Italy and </a:t>
          </a:r>
          <a:r>
            <a:rPr lang="en-US" sz="2000" b="1" kern="1200" dirty="0" smtClean="0"/>
            <a:t>marched to the city of Rome</a:t>
          </a:r>
          <a:r>
            <a:rPr lang="en-US" sz="2000" kern="1200" dirty="0" smtClean="0"/>
            <a:t>. </a:t>
          </a:r>
          <a:endParaRPr lang="en-US" sz="2000" kern="1200" dirty="0"/>
        </a:p>
      </dsp:txBody>
      <dsp:txXfrm>
        <a:off x="7045707" y="640853"/>
        <a:ext cx="1986263" cy="40824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CCBDC8-7D89-40D3-8EC2-45BEBAD73CFF}">
      <dsp:nvSpPr>
        <dsp:cNvPr id="0" name=""/>
        <dsp:cNvSpPr/>
      </dsp:nvSpPr>
      <dsp:spPr>
        <a:xfrm>
          <a:off x="4094" y="0"/>
          <a:ext cx="1511551" cy="502919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Government</a:t>
          </a:r>
        </a:p>
      </dsp:txBody>
      <dsp:txXfrm>
        <a:off x="4094" y="0"/>
        <a:ext cx="1511551" cy="1508760"/>
      </dsp:txXfrm>
    </dsp:sp>
    <dsp:sp modelId="{51921A4E-A995-436C-9E30-F2C561668CDA}">
      <dsp:nvSpPr>
        <dsp:cNvPr id="0" name=""/>
        <dsp:cNvSpPr/>
      </dsp:nvSpPr>
      <dsp:spPr>
        <a:xfrm>
          <a:off x="96096" y="1510356"/>
          <a:ext cx="1327547" cy="32657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He made public works </a:t>
          </a:r>
          <a:r>
            <a:rPr lang="en-US" sz="2000" kern="1200" dirty="0" smtClean="0"/>
            <a:t>programs</a:t>
          </a:r>
          <a:r>
            <a:rPr lang="en-US" sz="2400" kern="1200" dirty="0" smtClean="0"/>
            <a:t> to employ the jobless </a:t>
          </a:r>
          <a:endParaRPr lang="en-US" sz="2400" kern="1200" dirty="0"/>
        </a:p>
      </dsp:txBody>
      <dsp:txXfrm>
        <a:off x="134979" y="1549239"/>
        <a:ext cx="1249781" cy="3188021"/>
      </dsp:txXfrm>
    </dsp:sp>
    <dsp:sp modelId="{5BB959F8-2685-457B-813E-56AC78D7DD3F}">
      <dsp:nvSpPr>
        <dsp:cNvPr id="0" name=""/>
        <dsp:cNvSpPr/>
      </dsp:nvSpPr>
      <dsp:spPr>
        <a:xfrm>
          <a:off x="1614374" y="0"/>
          <a:ext cx="1316384" cy="502919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Taxes</a:t>
          </a:r>
          <a:r>
            <a:rPr lang="en-US" sz="1000" kern="1200" dirty="0" smtClean="0"/>
            <a:t>. </a:t>
          </a:r>
          <a:endParaRPr lang="en-US" sz="1000" kern="1200" dirty="0"/>
        </a:p>
      </dsp:txBody>
      <dsp:txXfrm>
        <a:off x="1614374" y="0"/>
        <a:ext cx="1316384" cy="1508760"/>
      </dsp:txXfrm>
    </dsp:sp>
    <dsp:sp modelId="{228A1556-1BE7-4BAA-AC09-679ED6FA6C57}">
      <dsp:nvSpPr>
        <dsp:cNvPr id="0" name=""/>
        <dsp:cNvSpPr/>
      </dsp:nvSpPr>
      <dsp:spPr>
        <a:xfrm>
          <a:off x="1627428" y="1508760"/>
          <a:ext cx="1290278" cy="3268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He </a:t>
          </a:r>
          <a:r>
            <a:rPr lang="en-US" sz="2000" kern="1200" dirty="0" smtClean="0"/>
            <a:t>Lowered</a:t>
          </a:r>
          <a:r>
            <a:rPr lang="en-US" sz="2400" kern="1200" dirty="0" smtClean="0"/>
            <a:t> taxes for all Roman citizens.</a:t>
          </a:r>
          <a:endParaRPr lang="en-US" sz="2400" kern="1200" dirty="0"/>
        </a:p>
      </dsp:txBody>
      <dsp:txXfrm>
        <a:off x="1665219" y="1546551"/>
        <a:ext cx="1214696" cy="3193398"/>
      </dsp:txXfrm>
    </dsp:sp>
    <dsp:sp modelId="{4956FDB6-F9BC-4716-9A39-3ABF3FB3E329}">
      <dsp:nvSpPr>
        <dsp:cNvPr id="0" name=""/>
        <dsp:cNvSpPr/>
      </dsp:nvSpPr>
      <dsp:spPr>
        <a:xfrm>
          <a:off x="3029488" y="0"/>
          <a:ext cx="1316384" cy="502919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Land</a:t>
          </a:r>
          <a:endParaRPr lang="en-US" sz="4400" kern="1200" dirty="0"/>
        </a:p>
      </dsp:txBody>
      <dsp:txXfrm>
        <a:off x="3029488" y="0"/>
        <a:ext cx="1316384" cy="1508760"/>
      </dsp:txXfrm>
    </dsp:sp>
    <dsp:sp modelId="{B176746E-343D-4795-8290-0CA783658BF7}">
      <dsp:nvSpPr>
        <dsp:cNvPr id="0" name=""/>
        <dsp:cNvSpPr/>
      </dsp:nvSpPr>
      <dsp:spPr>
        <a:xfrm>
          <a:off x="3057885" y="1508760"/>
          <a:ext cx="1259590" cy="3268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He won new territory securing land for Romans</a:t>
          </a:r>
          <a:endParaRPr lang="en-US" sz="2000" kern="1200" dirty="0"/>
        </a:p>
      </dsp:txBody>
      <dsp:txXfrm>
        <a:off x="3094777" y="1545652"/>
        <a:ext cx="1185806" cy="3195196"/>
      </dsp:txXfrm>
    </dsp:sp>
    <dsp:sp modelId="{029C0E8A-3B14-4622-9FD0-BFE0545308DE}">
      <dsp:nvSpPr>
        <dsp:cNvPr id="0" name=""/>
        <dsp:cNvSpPr/>
      </dsp:nvSpPr>
      <dsp:spPr>
        <a:xfrm>
          <a:off x="4444602" y="0"/>
          <a:ext cx="1512118" cy="502919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Conquest</a:t>
          </a:r>
          <a:endParaRPr lang="en-US" sz="2400" kern="1200" dirty="0"/>
        </a:p>
      </dsp:txBody>
      <dsp:txXfrm>
        <a:off x="4444602" y="0"/>
        <a:ext cx="1512118" cy="1508760"/>
      </dsp:txXfrm>
    </dsp:sp>
    <dsp:sp modelId="{DB8AA54A-B1B8-4652-AB2E-33E642ECD143}">
      <dsp:nvSpPr>
        <dsp:cNvPr id="0" name=""/>
        <dsp:cNvSpPr/>
      </dsp:nvSpPr>
      <dsp:spPr>
        <a:xfrm>
          <a:off x="4564168" y="1508760"/>
          <a:ext cx="1272986" cy="3268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He gave Roman people the  land to farm. </a:t>
          </a:r>
          <a:endParaRPr lang="en-US" sz="2400" kern="1200" dirty="0"/>
        </a:p>
      </dsp:txBody>
      <dsp:txXfrm>
        <a:off x="4601452" y="1546044"/>
        <a:ext cx="1198418" cy="3194412"/>
      </dsp:txXfrm>
    </dsp:sp>
    <dsp:sp modelId="{81345FD9-E0F5-4065-B19D-46A8D625604D}">
      <dsp:nvSpPr>
        <dsp:cNvPr id="0" name=""/>
        <dsp:cNvSpPr/>
      </dsp:nvSpPr>
      <dsp:spPr>
        <a:xfrm>
          <a:off x="6077306" y="0"/>
          <a:ext cx="1316384" cy="502919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Growth</a:t>
          </a:r>
          <a:endParaRPr lang="en-US" sz="2400" kern="1200" dirty="0"/>
        </a:p>
      </dsp:txBody>
      <dsp:txXfrm>
        <a:off x="6077306" y="0"/>
        <a:ext cx="1316384" cy="1508760"/>
      </dsp:txXfrm>
    </dsp:sp>
    <dsp:sp modelId="{A3ECB96A-0D8E-4C50-B214-FFA0B1ED9E4A}">
      <dsp:nvSpPr>
        <dsp:cNvPr id="0" name=""/>
        <dsp:cNvSpPr/>
      </dsp:nvSpPr>
      <dsp:spPr>
        <a:xfrm>
          <a:off x="6055448" y="1510356"/>
          <a:ext cx="1360099" cy="32657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He had new temples and public buildings built . </a:t>
          </a:r>
          <a:endParaRPr lang="en-US" sz="2400" kern="1200" dirty="0"/>
        </a:p>
      </dsp:txBody>
      <dsp:txXfrm>
        <a:off x="6095284" y="1550192"/>
        <a:ext cx="1280427" cy="3186115"/>
      </dsp:txXfrm>
    </dsp:sp>
    <dsp:sp modelId="{44D2131A-1AFF-4EFC-BDE8-DC236F6433EC}">
      <dsp:nvSpPr>
        <dsp:cNvPr id="0" name=""/>
        <dsp:cNvSpPr/>
      </dsp:nvSpPr>
      <dsp:spPr>
        <a:xfrm>
          <a:off x="7516499" y="0"/>
          <a:ext cx="1316384" cy="5029199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Citizens</a:t>
          </a:r>
          <a:endParaRPr lang="en-US" sz="2300" kern="1200" dirty="0"/>
        </a:p>
      </dsp:txBody>
      <dsp:txXfrm>
        <a:off x="7516499" y="0"/>
        <a:ext cx="1316384" cy="1508760"/>
      </dsp:txXfrm>
    </dsp:sp>
    <dsp:sp modelId="{587A62CA-DBDB-4A84-802A-EBB2BBF8FF28}">
      <dsp:nvSpPr>
        <dsp:cNvPr id="0" name=""/>
        <dsp:cNvSpPr/>
      </dsp:nvSpPr>
      <dsp:spPr>
        <a:xfrm>
          <a:off x="7514277" y="1510356"/>
          <a:ext cx="1320828" cy="326578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He allowed more people to become Roman citizens .</a:t>
          </a:r>
          <a:endParaRPr lang="en-US" sz="2400" kern="1200" dirty="0"/>
        </a:p>
      </dsp:txBody>
      <dsp:txXfrm>
        <a:off x="7552963" y="1549042"/>
        <a:ext cx="1243456" cy="31884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94C66-4E6D-4017-83B6-E2A9C3DDEDD5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707E9-BB3B-4D7A-86FC-7B7DBACB14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233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55AD0C-AFCF-4967-8EAF-DA50B610C6D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413722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37FDB8-422B-456A-B41C-D1DEF4E71AE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8212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3182-927A-4E29-ABD6-0A1BED811F9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3882-8944-42B3-8CAC-4308DC607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730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3182-927A-4E29-ABD6-0A1BED811F9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3882-8944-42B3-8CAC-4308DC607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086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3182-927A-4E29-ABD6-0A1BED811F9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3882-8944-42B3-8CAC-4308DC607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26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167" y="228600"/>
            <a:ext cx="1138766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2168" y="1600200"/>
            <a:ext cx="5592233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00200"/>
            <a:ext cx="5592233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2167" y="6245225"/>
            <a:ext cx="305223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1" y="6245225"/>
            <a:ext cx="305223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B9977-3362-4E6D-9D80-95BAEB6824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4424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80063182-927A-4E29-ABD6-0A1BED811F9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8D703882-8944-42B3-8CAC-4308DC6078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66865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3182-927A-4E29-ABD6-0A1BED811F9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3882-8944-42B3-8CAC-4308DC607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489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3182-927A-4E29-ABD6-0A1BED811F9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3882-8944-42B3-8CAC-4308DC6078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83104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3182-927A-4E29-ABD6-0A1BED811F9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3882-8944-42B3-8CAC-4308DC607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734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3182-927A-4E29-ABD6-0A1BED811F9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3882-8944-42B3-8CAC-4308DC607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590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3182-927A-4E29-ABD6-0A1BED811F9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3882-8944-42B3-8CAC-4308DC607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3771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3182-927A-4E29-ABD6-0A1BED811F9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3882-8944-42B3-8CAC-4308DC607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35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3182-927A-4E29-ABD6-0A1BED811F9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3882-8944-42B3-8CAC-4308DC607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59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3182-927A-4E29-ABD6-0A1BED811F9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3882-8944-42B3-8CAC-4308DC607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579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3182-927A-4E29-ABD6-0A1BED811F9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3882-8944-42B3-8CAC-4308DC607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2203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3182-927A-4E29-ABD6-0A1BED811F9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3882-8944-42B3-8CAC-4308DC607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1899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3182-927A-4E29-ABD6-0A1BED811F9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3882-8944-42B3-8CAC-4308DC607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61740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167" y="228600"/>
            <a:ext cx="1138766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2168" y="1600200"/>
            <a:ext cx="5592233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600200"/>
            <a:ext cx="5592233" cy="44989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2167" y="6245225"/>
            <a:ext cx="305223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1" y="6245225"/>
            <a:ext cx="3052233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B9977-3362-4E6D-9D80-95BAEB6824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915214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3182-927A-4E29-ABD6-0A1BED811F9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3882-8944-42B3-8CAC-4308DC607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22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3182-927A-4E29-ABD6-0A1BED811F9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3882-8944-42B3-8CAC-4308DC607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10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3182-927A-4E29-ABD6-0A1BED811F9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3882-8944-42B3-8CAC-4308DC607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51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3182-927A-4E29-ABD6-0A1BED811F9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3882-8944-42B3-8CAC-4308DC607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921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3182-927A-4E29-ABD6-0A1BED811F9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3882-8944-42B3-8CAC-4308DC607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3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3182-927A-4E29-ABD6-0A1BED811F9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3882-8944-42B3-8CAC-4308DC607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396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63182-927A-4E29-ABD6-0A1BED811F9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3882-8944-42B3-8CAC-4308DC607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0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63182-927A-4E29-ABD6-0A1BED811F9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03882-8944-42B3-8CAC-4308DC607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65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80063182-927A-4E29-ABD6-0A1BED811F9C}" type="datetimeFigureOut">
              <a:rPr lang="en-US" smtClean="0"/>
              <a:t>9/28/2014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D703882-8944-42B3-8CAC-4308DC6078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87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3_83sOs6to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file:///\\Cfdata04\shrhig2\Shared\CRA012\STAFF\FACULTY\2012-2013%20World%20History\2011-2012%20World%20History\5-Classical%20Civilizations\West\Rome\Antony%20and%20Cleopatra.ASX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923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981200" y="1219200"/>
            <a:ext cx="8001000" cy="2286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>
                <a:solidFill>
                  <a:srgbClr val="00004A"/>
                </a:solidFill>
                <a:latin typeface="Bookman Old Style" pitchFamily="-109" charset="0"/>
              </a:rPr>
              <a:t>Mapping the Expansion of the Roman Empire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3700464"/>
            <a:ext cx="8382000" cy="1785937"/>
          </a:xfrm>
        </p:spPr>
        <p:txBody>
          <a:bodyPr/>
          <a:lstStyle/>
          <a:p>
            <a:pPr fontAlgn="auto">
              <a:defRPr/>
            </a:pPr>
            <a:r>
              <a:rPr lang="en-US" sz="2800" b="1" dirty="0">
                <a:solidFill>
                  <a:srgbClr val="1A1E0F"/>
                </a:solidFill>
                <a:latin typeface="Bookman Old Style" pitchFamily="18" charset="0"/>
                <a:ea typeface="ＭＳ Ｐゴシック" pitchFamily="-109" charset="-128"/>
              </a:rPr>
              <a:t>Cypress Ranch High School</a:t>
            </a:r>
          </a:p>
          <a:p>
            <a:pPr fontAlgn="auto">
              <a:defRPr/>
            </a:pPr>
            <a:r>
              <a:rPr lang="en-US" sz="2800" b="1" dirty="0">
                <a:solidFill>
                  <a:srgbClr val="1A1E0F"/>
                </a:solidFill>
                <a:latin typeface="Bookman Old Style" pitchFamily="18" charset="0"/>
                <a:ea typeface="ＭＳ Ｐゴシック" pitchFamily="-109" charset="-128"/>
              </a:rPr>
              <a:t>World History </a:t>
            </a:r>
          </a:p>
        </p:txBody>
      </p:sp>
    </p:spTree>
    <p:extLst>
      <p:ext uri="{BB962C8B-B14F-4D97-AF65-F5344CB8AC3E}">
        <p14:creationId xmlns:p14="http://schemas.microsoft.com/office/powerpoint/2010/main" val="1032755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762000"/>
            <a:ext cx="8001000" cy="3429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>
                <a:solidFill>
                  <a:srgbClr val="00004A"/>
                </a:solidFill>
                <a:latin typeface="Bookman Old Style" pitchFamily="-109" charset="0"/>
              </a:rPr>
              <a:t>The Final Years </a:t>
            </a:r>
            <a:br>
              <a:rPr>
                <a:solidFill>
                  <a:srgbClr val="00004A"/>
                </a:solidFill>
                <a:latin typeface="Bookman Old Style" pitchFamily="-109" charset="0"/>
              </a:rPr>
            </a:br>
            <a:r>
              <a:rPr>
                <a:solidFill>
                  <a:srgbClr val="00004A"/>
                </a:solidFill>
                <a:latin typeface="Bookman Old Style" pitchFamily="-109" charset="0"/>
              </a:rPr>
              <a:t>of the Roman Republic:</a:t>
            </a:r>
            <a:r>
              <a:rPr>
                <a:latin typeface="Bookman Old Style" pitchFamily="-109" charset="0"/>
              </a:rPr>
              <a:t/>
            </a:r>
            <a:br>
              <a:rPr>
                <a:latin typeface="Bookman Old Style" pitchFamily="-109" charset="0"/>
              </a:rPr>
            </a:br>
            <a:r>
              <a:rPr>
                <a:solidFill>
                  <a:schemeClr val="bg2"/>
                </a:solidFill>
                <a:latin typeface="Bookman Old Style" pitchFamily="-109" charset="0"/>
              </a:rPr>
              <a:t>Julius Caesar</a:t>
            </a:r>
          </a:p>
        </p:txBody>
      </p:sp>
      <p:sp>
        <p:nvSpPr>
          <p:cNvPr id="24579" name="Rectangle 1"/>
          <p:cNvSpPr>
            <a:spLocks noChangeArrowheads="1"/>
          </p:cNvSpPr>
          <p:nvPr/>
        </p:nvSpPr>
        <p:spPr bwMode="auto">
          <a:xfrm>
            <a:off x="3352800" y="4019551"/>
            <a:ext cx="4572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u="sng">
                <a:solidFill>
                  <a:srgbClr val="0563C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https://www.youtube.com/watch?v=d3_83sOs6to</a:t>
            </a:r>
            <a:endParaRPr lang="en-US" altLang="en-US"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66900" y="5139363"/>
            <a:ext cx="8534400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Add Notes to pages 3 or Blank Space on 4</a:t>
            </a:r>
          </a:p>
        </p:txBody>
      </p:sp>
    </p:spTree>
    <p:extLst>
      <p:ext uri="{BB962C8B-B14F-4D97-AF65-F5344CB8AC3E}">
        <p14:creationId xmlns:p14="http://schemas.microsoft.com/office/powerpoint/2010/main" val="23028611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72200" y="304800"/>
            <a:ext cx="4267200" cy="1143000"/>
          </a:xfrm>
        </p:spPr>
        <p:txBody>
          <a:bodyPr/>
          <a:lstStyle/>
          <a:p>
            <a:pPr>
              <a:defRPr/>
            </a:pPr>
            <a:r>
              <a:rPr b="1">
                <a:latin typeface="Georgia" pitchFamily="18" charset="0"/>
              </a:rPr>
              <a:t>Julius Caesar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81150" y="1493838"/>
          <a:ext cx="9144000" cy="5364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4035" name="Picture 4" descr="spqr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524000" y="0"/>
            <a:ext cx="38100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3607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b="1">
                <a:latin typeface="Georgia" pitchFamily="18" charset="0"/>
              </a:rPr>
              <a:t>Julius Caesar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0" y="1600200"/>
            <a:ext cx="4876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>
                <a:latin typeface="Verdana" pitchFamily="34" charset="0"/>
              </a:rPr>
              <a:t>Murder of Caesar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>
                <a:latin typeface="Verdana" pitchFamily="34" charset="0"/>
              </a:rPr>
              <a:t>Killed by senatorial opponents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>
                <a:latin typeface="Verdana" pitchFamily="34" charset="0"/>
              </a:rPr>
              <a:t>Fear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500">
                <a:latin typeface="Verdana" pitchFamily="34" charset="0"/>
              </a:rPr>
              <a:t>growing power as Dictator turned into fear that he would become emperor.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>
                <a:latin typeface="Verdana" pitchFamily="34" charset="0"/>
              </a:rPr>
              <a:t>Killed  Ides of March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500">
                <a:latin typeface="Verdana" pitchFamily="34" charset="0"/>
              </a:rPr>
              <a:t>March 15, 44 B.C.E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400">
                <a:latin typeface="Verdana" pitchFamily="34" charset="0"/>
              </a:rPr>
              <a:t>Stabbed by 20 senators</a:t>
            </a:r>
          </a:p>
        </p:txBody>
      </p:sp>
      <p:pic>
        <p:nvPicPr>
          <p:cNvPr id="49155" name="Picture 4" descr="romanhist1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959601" y="1066800"/>
            <a:ext cx="3351213" cy="4419600"/>
          </a:xfrm>
        </p:spPr>
      </p:pic>
    </p:spTree>
    <p:extLst>
      <p:ext uri="{BB962C8B-B14F-4D97-AF65-F5344CB8AC3E}">
        <p14:creationId xmlns:p14="http://schemas.microsoft.com/office/powerpoint/2010/main" val="358105786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sz="3200"/>
              <a:t>Many Roman citizens were angry about Caesar's murder. The Roman people liked Julius Caesar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676400" y="1524000"/>
          <a:ext cx="88392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116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828800" y="0"/>
            <a:ext cx="8540750" cy="762000"/>
          </a:xfrm>
        </p:spPr>
        <p:txBody>
          <a:bodyPr/>
          <a:lstStyle/>
          <a:p>
            <a:pPr>
              <a:defRPr/>
            </a:pPr>
            <a:r>
              <a:rPr>
                <a:latin typeface="Perpetua" pitchFamily="-109" charset="0"/>
              </a:rPr>
              <a:t>Final Years of the Roman Republic</a:t>
            </a:r>
          </a:p>
        </p:txBody>
      </p:sp>
      <p:sp>
        <p:nvSpPr>
          <p:cNvPr id="25605" name="Rectangle 5"/>
          <p:cNvSpPr>
            <a:spLocks noGrp="1" noRot="1" noChangeArrowheads="1"/>
          </p:cNvSpPr>
          <p:nvPr>
            <p:ph idx="1"/>
          </p:nvPr>
        </p:nvSpPr>
        <p:spPr>
          <a:xfrm>
            <a:off x="1752601" y="838200"/>
            <a:ext cx="8613775" cy="5715000"/>
          </a:xfrm>
        </p:spPr>
        <p:txBody>
          <a:bodyPr>
            <a:normAutofit lnSpcReduction="10000"/>
          </a:bodyPr>
          <a:lstStyle/>
          <a:p>
            <a:pPr marL="182880" indent="-182880">
              <a:lnSpc>
                <a:spcPct val="80000"/>
              </a:lnSpc>
              <a:buClr>
                <a:schemeClr val="bg2"/>
              </a:buClr>
              <a:defRPr/>
            </a:pPr>
            <a:r>
              <a:rPr lang="en-US" altLang="en-US" sz="3600" b="1" dirty="0">
                <a:solidFill>
                  <a:srgbClr val="0070C0"/>
                </a:solidFill>
                <a:latin typeface="Perpetua" panose="02020502060401020303" pitchFamily="18" charset="0"/>
              </a:rPr>
              <a:t>Rome’s conquests caused changes in economy &amp; government</a:t>
            </a:r>
          </a:p>
          <a:p>
            <a:pPr lvl="1" indent="-182880">
              <a:buClr>
                <a:schemeClr val="bg2"/>
              </a:buClr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Small farms replaced by small estates</a:t>
            </a:r>
          </a:p>
          <a:p>
            <a:pPr lvl="1" indent="-182880">
              <a:buClr>
                <a:schemeClr val="bg2"/>
              </a:buClr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Farmers forced to move to the cities</a:t>
            </a:r>
          </a:p>
          <a:p>
            <a:pPr lvl="1" indent="-182880">
              <a:buClr>
                <a:schemeClr val="bg2"/>
              </a:buClr>
              <a:defRPr/>
            </a:pPr>
            <a:r>
              <a:rPr lang="en-US" altLang="en-US" dirty="0" smtClean="0">
                <a:solidFill>
                  <a:srgbClr val="0070C0"/>
                </a:solidFill>
              </a:rPr>
              <a:t>Growing gap between rich and poor</a:t>
            </a:r>
            <a:endParaRPr lang="en-US" altLang="en-US" b="1" dirty="0" smtClean="0">
              <a:solidFill>
                <a:srgbClr val="0070C0"/>
              </a:solidFill>
              <a:latin typeface="Perpetua" panose="02020502060401020303" pitchFamily="18" charset="0"/>
            </a:endParaRPr>
          </a:p>
          <a:p>
            <a:pPr marL="182880" indent="-182880">
              <a:lnSpc>
                <a:spcPct val="80000"/>
              </a:lnSpc>
              <a:buClr>
                <a:schemeClr val="bg2"/>
              </a:buClr>
              <a:defRPr/>
            </a:pPr>
            <a:r>
              <a:rPr lang="en-US" altLang="en-US" sz="3600" b="1" dirty="0">
                <a:solidFill>
                  <a:srgbClr val="0070C0"/>
                </a:solidFill>
                <a:latin typeface="Perpetua" panose="02020502060401020303" pitchFamily="18" charset="0"/>
              </a:rPr>
              <a:t>Attempts were made to improve conditions and several generals fight for power</a:t>
            </a:r>
          </a:p>
          <a:p>
            <a:pPr marL="182880" indent="-182880">
              <a:lnSpc>
                <a:spcPct val="80000"/>
              </a:lnSpc>
              <a:buClr>
                <a:schemeClr val="bg2"/>
              </a:buClr>
              <a:defRPr/>
            </a:pPr>
            <a:r>
              <a:rPr lang="en-US" altLang="en-US" sz="3600" b="1" dirty="0">
                <a:solidFill>
                  <a:srgbClr val="0070C0"/>
                </a:solidFill>
                <a:latin typeface="Perpetua" panose="02020502060401020303" pitchFamily="18" charset="0"/>
              </a:rPr>
              <a:t>Julius Caesar seized power</a:t>
            </a:r>
          </a:p>
          <a:p>
            <a:pPr lvl="1" indent="-182880">
              <a:lnSpc>
                <a:spcPct val="80000"/>
              </a:lnSpc>
              <a:buClr>
                <a:schemeClr val="bg2"/>
              </a:buClr>
              <a:defRPr/>
            </a:pPr>
            <a:r>
              <a:rPr lang="en-US" altLang="en-US" b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Caesar expands the boundaries of the empire</a:t>
            </a:r>
          </a:p>
          <a:p>
            <a:pPr lvl="1" indent="-182880">
              <a:lnSpc>
                <a:spcPct val="80000"/>
              </a:lnSpc>
              <a:buClr>
                <a:schemeClr val="bg2"/>
              </a:buClr>
              <a:defRPr/>
            </a:pPr>
            <a:r>
              <a:rPr lang="en-US" altLang="en-US" b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Later assassinated by those who opposed his dictatorship</a:t>
            </a:r>
          </a:p>
          <a:p>
            <a:pPr marL="182880" indent="-182880" algn="ctr">
              <a:lnSpc>
                <a:spcPct val="80000"/>
              </a:lnSpc>
              <a:buClr>
                <a:schemeClr val="bg2"/>
              </a:buClr>
              <a:buNone/>
              <a:defRPr/>
            </a:pPr>
            <a:r>
              <a:rPr lang="en-US" altLang="en-US" sz="4400" b="1" dirty="0">
                <a:solidFill>
                  <a:srgbClr val="0070C0"/>
                </a:solidFill>
                <a:latin typeface="Perpetua" panose="02020502060401020303" pitchFamily="18" charset="0"/>
              </a:rPr>
              <a:t>CAESAR’S RULE IS THE END OF THE ROMAN REPUBLIC</a:t>
            </a:r>
          </a:p>
          <a:p>
            <a:pPr marL="731520" lvl="2" indent="-182880">
              <a:lnSpc>
                <a:spcPct val="80000"/>
              </a:lnSpc>
              <a:buNone/>
              <a:defRPr/>
            </a:pPr>
            <a:endParaRPr lang="en-US" altLang="en-US" sz="3100" b="1" dirty="0">
              <a:solidFill>
                <a:schemeClr val="tx1">
                  <a:lumMod val="65000"/>
                  <a:lumOff val="35000"/>
                </a:schemeClr>
              </a:solidFill>
              <a:latin typeface="Perpetua" panose="02020502060401020303" pitchFamily="18" charset="0"/>
            </a:endParaRPr>
          </a:p>
          <a:p>
            <a:pPr marL="182880" indent="-182880">
              <a:lnSpc>
                <a:spcPct val="80000"/>
              </a:lnSpc>
              <a:defRPr/>
            </a:pPr>
            <a:endParaRPr lang="en-US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Perpetua" panose="02020502060401020303" pitchFamily="18" charset="0"/>
            </a:endParaRPr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1524000" y="685801"/>
            <a:ext cx="9144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endParaRPr lang="en-US" altLang="en-US" sz="3500">
              <a:latin typeface="Arial" panose="020B0604020202020204" pitchFamily="34" charset="0"/>
            </a:endParaRP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1524000" y="3429001"/>
            <a:ext cx="914400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Tx/>
              <a:buChar char="•"/>
            </a:pPr>
            <a:endParaRPr lang="en-US" altLang="en-US" sz="35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7646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256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56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256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1200" y="1905000"/>
            <a:ext cx="8305800" cy="3581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>
                <a:solidFill>
                  <a:srgbClr val="00004A"/>
                </a:solidFill>
                <a:latin typeface="Perpetua" pitchFamily="-109" charset="0"/>
              </a:rPr>
              <a:t/>
            </a:r>
            <a:br>
              <a:rPr>
                <a:solidFill>
                  <a:srgbClr val="00004A"/>
                </a:solidFill>
                <a:latin typeface="Perpetua" pitchFamily="-109" charset="0"/>
              </a:rPr>
            </a:br>
            <a:r>
              <a:rPr>
                <a:solidFill>
                  <a:srgbClr val="00004A"/>
                </a:solidFill>
                <a:latin typeface="Perpetua" pitchFamily="-109" charset="0"/>
              </a:rPr>
              <a:t/>
            </a:r>
            <a:br>
              <a:rPr>
                <a:solidFill>
                  <a:srgbClr val="00004A"/>
                </a:solidFill>
                <a:latin typeface="Perpetua" pitchFamily="-109" charset="0"/>
              </a:rPr>
            </a:br>
            <a:r>
              <a:rPr>
                <a:solidFill>
                  <a:srgbClr val="00004A"/>
                </a:solidFill>
                <a:latin typeface="Perpetua" pitchFamily="-109" charset="0"/>
              </a:rPr>
              <a:t>Imperial Rome:</a:t>
            </a:r>
            <a:r>
              <a:rPr>
                <a:latin typeface="Perpetua" pitchFamily="-109" charset="0"/>
              </a:rPr>
              <a:t/>
            </a:r>
            <a:br>
              <a:rPr>
                <a:latin typeface="Perpetua" pitchFamily="-109" charset="0"/>
              </a:rPr>
            </a:br>
            <a:r>
              <a:rPr>
                <a:latin typeface="Perpetua" pitchFamily="-109" charset="0"/>
              </a:rPr>
              <a:t/>
            </a:r>
            <a:br>
              <a:rPr>
                <a:latin typeface="Perpetua" pitchFamily="-109" charset="0"/>
              </a:rPr>
            </a:br>
            <a:r>
              <a:rPr>
                <a:solidFill>
                  <a:srgbClr val="444D26"/>
                </a:solidFill>
                <a:latin typeface="Perpetua" pitchFamily="-109" charset="0"/>
                <a:hlinkClick r:id="rId2" action="ppaction://hlinkfile"/>
              </a:rPr>
              <a:t>After Caesar’s &amp; Cleopatra’s Deaths</a:t>
            </a:r>
            <a:endParaRPr>
              <a:solidFill>
                <a:srgbClr val="444D26"/>
              </a:solidFill>
              <a:latin typeface="Perpetua" pitchFamily="-10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57315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0" y="228600"/>
            <a:ext cx="9144000" cy="1066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dirty="0" smtClean="0">
                <a:latin typeface="Perpetua" pitchFamily="-109" charset="0"/>
              </a:rPr>
              <a:t>Imperial Rome: After Caesar’s </a:t>
            </a:r>
            <a:br>
              <a:rPr dirty="0" smtClean="0">
                <a:latin typeface="Perpetua" pitchFamily="-109" charset="0"/>
              </a:rPr>
            </a:br>
            <a:r>
              <a:rPr dirty="0" smtClean="0">
                <a:latin typeface="Perpetua" pitchFamily="-109" charset="0"/>
              </a:rPr>
              <a:t>&amp; Cleopatra’s Deaths	</a:t>
            </a:r>
            <a:endParaRPr sz="2200" dirty="0">
              <a:latin typeface="Perpetua" pitchFamily="-109" charset="0"/>
            </a:endParaRPr>
          </a:p>
        </p:txBody>
      </p:sp>
      <p:sp>
        <p:nvSpPr>
          <p:cNvPr id="28676" name="Rectangle 4"/>
          <p:cNvSpPr>
            <a:spLocks noGrp="1" noRot="1" noChangeArrowheads="1"/>
          </p:cNvSpPr>
          <p:nvPr>
            <p:ph idx="1"/>
          </p:nvPr>
        </p:nvSpPr>
        <p:spPr>
          <a:xfrm>
            <a:off x="1752600" y="1295400"/>
            <a:ext cx="8534400" cy="5334000"/>
          </a:xfrm>
        </p:spPr>
        <p:txBody>
          <a:bodyPr>
            <a:normAutofit fontScale="92500" lnSpcReduction="10000"/>
          </a:bodyPr>
          <a:lstStyle/>
          <a:p>
            <a:pPr marL="182880" indent="-182880">
              <a:buClr>
                <a:schemeClr val="bg2"/>
              </a:buClr>
              <a:defRPr/>
            </a:pPr>
            <a:r>
              <a:rPr lang="en-US" altLang="en-US" sz="4300" dirty="0">
                <a:solidFill>
                  <a:srgbClr val="FF0000"/>
                </a:solidFill>
                <a:latin typeface="Perpetua" panose="02020502060401020303" pitchFamily="18" charset="0"/>
              </a:rPr>
              <a:t>Triumvirate takes power</a:t>
            </a:r>
          </a:p>
          <a:p>
            <a:pPr marL="182880" indent="-182880">
              <a:buClr>
                <a:schemeClr val="bg2"/>
              </a:buClr>
              <a:defRPr/>
            </a:pPr>
            <a:r>
              <a:rPr lang="en-US" altLang="en-US" sz="4300" dirty="0">
                <a:solidFill>
                  <a:srgbClr val="FF0000"/>
                </a:solidFill>
                <a:latin typeface="Perpetua" panose="02020502060401020303" pitchFamily="18" charset="0"/>
              </a:rPr>
              <a:t>Civil War breaks out between Marc Antony &amp; Octavian. Octavian wins</a:t>
            </a:r>
          </a:p>
          <a:p>
            <a:pPr marL="182880" indent="-182880">
              <a:buClr>
                <a:schemeClr val="bg2"/>
              </a:buClr>
              <a:defRPr/>
            </a:pPr>
            <a:r>
              <a:rPr lang="en-US" altLang="en-US" sz="4300" dirty="0">
                <a:solidFill>
                  <a:srgbClr val="FF0000"/>
                </a:solidFill>
                <a:latin typeface="Perpetua" panose="02020502060401020303" pitchFamily="18" charset="0"/>
              </a:rPr>
              <a:t>Octavian becomes absolute ruler – takes the title Augustus (honored)</a:t>
            </a:r>
          </a:p>
          <a:p>
            <a:pPr marL="182880" indent="-182880">
              <a:buClr>
                <a:schemeClr val="bg2"/>
              </a:buClr>
              <a:defRPr/>
            </a:pPr>
            <a:r>
              <a:rPr lang="en-US" altLang="en-US" sz="4300" dirty="0">
                <a:solidFill>
                  <a:srgbClr val="FF0000"/>
                </a:solidFill>
                <a:latin typeface="Perpetua" panose="02020502060401020303" pitchFamily="18" charset="0"/>
              </a:rPr>
              <a:t>Expansion of Rome ends</a:t>
            </a:r>
          </a:p>
          <a:p>
            <a:pPr marL="182880" indent="-182880">
              <a:buClr>
                <a:schemeClr val="bg2"/>
              </a:buClr>
              <a:defRPr/>
            </a:pPr>
            <a:r>
              <a:rPr lang="en-US" altLang="en-US" sz="4300" dirty="0">
                <a:solidFill>
                  <a:srgbClr val="FF0000"/>
                </a:solidFill>
                <a:latin typeface="Perpetua" panose="02020502060401020303" pitchFamily="18" charset="0"/>
              </a:rPr>
              <a:t>Time of “</a:t>
            </a:r>
            <a:r>
              <a:rPr lang="en-US" altLang="en-US" sz="4300" dirty="0" err="1">
                <a:solidFill>
                  <a:srgbClr val="FF0000"/>
                </a:solidFill>
                <a:latin typeface="Perpetua" panose="02020502060401020303" pitchFamily="18" charset="0"/>
              </a:rPr>
              <a:t>Pax</a:t>
            </a:r>
            <a:r>
              <a:rPr lang="en-US" altLang="en-US" sz="4300" dirty="0">
                <a:solidFill>
                  <a:srgbClr val="FF0000"/>
                </a:solidFill>
                <a:latin typeface="Perpetua" panose="02020502060401020303" pitchFamily="18" charset="0"/>
              </a:rPr>
              <a:t> </a:t>
            </a:r>
            <a:r>
              <a:rPr lang="en-US" altLang="en-US" sz="4300" dirty="0" err="1">
                <a:solidFill>
                  <a:srgbClr val="FF0000"/>
                </a:solidFill>
                <a:latin typeface="Perpetua" panose="02020502060401020303" pitchFamily="18" charset="0"/>
              </a:rPr>
              <a:t>Romana</a:t>
            </a:r>
            <a:r>
              <a:rPr lang="en-US" altLang="en-US" sz="4300" dirty="0">
                <a:solidFill>
                  <a:srgbClr val="FF0000"/>
                </a:solidFill>
                <a:latin typeface="Perpetua" panose="02020502060401020303" pitchFamily="18" charset="0"/>
              </a:rPr>
              <a:t>” begins– peace &amp; unity</a:t>
            </a:r>
          </a:p>
          <a:p>
            <a:pPr marL="182880" indent="-182880">
              <a:defRPr/>
            </a:pPr>
            <a:endParaRPr lang="en-US" altLang="en-US" sz="4300" dirty="0">
              <a:solidFill>
                <a:schemeClr val="tx1">
                  <a:lumMod val="65000"/>
                  <a:lumOff val="35000"/>
                </a:schemeClr>
              </a:solidFill>
              <a:latin typeface="Perpetua" panose="02020502060401020303" pitchFamily="18" charset="0"/>
            </a:endParaRPr>
          </a:p>
        </p:txBody>
      </p:sp>
      <p:pic>
        <p:nvPicPr>
          <p:cNvPr id="30724" name="Picture 4" descr="C:\Users\Christina\AppData\Local\Microsoft\Windows\Temporary Internet Files\Content.IE5\YRSCV6D1\MC90035361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2914" y="0"/>
            <a:ext cx="1335087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915368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86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86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View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</Words>
  <Application>Microsoft Office PowerPoint</Application>
  <PresentationFormat>Widescreen</PresentationFormat>
  <Paragraphs>51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24" baseType="lpstr">
      <vt:lpstr>MS PGothic</vt:lpstr>
      <vt:lpstr>MS PGothic</vt:lpstr>
      <vt:lpstr>Arial</vt:lpstr>
      <vt:lpstr>Bookman Old Style</vt:lpstr>
      <vt:lpstr>Calibri</vt:lpstr>
      <vt:lpstr>Calibri Light</vt:lpstr>
      <vt:lpstr>Century Schoolbook</vt:lpstr>
      <vt:lpstr>Georgia</vt:lpstr>
      <vt:lpstr>Perpetua</vt:lpstr>
      <vt:lpstr>Tahoma</vt:lpstr>
      <vt:lpstr>Times New Roman</vt:lpstr>
      <vt:lpstr>Verdana</vt:lpstr>
      <vt:lpstr>Wingdings 2</vt:lpstr>
      <vt:lpstr>Office Theme</vt:lpstr>
      <vt:lpstr>View</vt:lpstr>
      <vt:lpstr>PowerPoint Presentation</vt:lpstr>
      <vt:lpstr>Mapping the Expansion of the Roman Empire</vt:lpstr>
      <vt:lpstr>The Final Years  of the Roman Republic: Julius Caesar</vt:lpstr>
      <vt:lpstr>Julius Caesar</vt:lpstr>
      <vt:lpstr>Julius Caesar</vt:lpstr>
      <vt:lpstr>Many Roman citizens were angry about Caesar's murder. The Roman people liked Julius Caesar</vt:lpstr>
      <vt:lpstr>Final Years of the Roman Republic</vt:lpstr>
      <vt:lpstr>  Imperial Rome:  After Caesar’s &amp; Cleopatra’s Deaths</vt:lpstr>
      <vt:lpstr>Imperial Rome: After Caesar’s  &amp; Cleopatra’s Deaths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Veronica Oliver</dc:creator>
  <cp:lastModifiedBy>Veronica Oliver</cp:lastModifiedBy>
  <cp:revision>2</cp:revision>
  <dcterms:created xsi:type="dcterms:W3CDTF">2014-09-28T20:48:18Z</dcterms:created>
  <dcterms:modified xsi:type="dcterms:W3CDTF">2014-09-28T22:16:44Z</dcterms:modified>
</cp:coreProperties>
</file>