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358D5-1121-4452-940D-B6F2450B5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87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358D5-1121-4452-940D-B6F2450B548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56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358D5-1121-4452-940D-B6F2450B548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38B1-8ACA-4D15-942C-0BFB0F6F54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6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9AA4-C99C-4E7B-86C6-719FA696EB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5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EAB9-4B6F-4497-A935-43522DC78C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2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6183-DF54-4908-9CBA-57AB066D6D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8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83C9-FF04-4154-A639-EAEAB37615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9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473A-75E8-42EE-922B-81C33C9F21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5A03-07EF-4588-93DA-AA84A34554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14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14E-4532-40D1-B567-A982AB3482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8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C532-EF1B-4686-8A0B-6CFA7D7157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77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C7B6-D3C6-4B01-9097-89FC10D5BB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99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DDA8-B52F-4A0E-B823-172578E1E6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74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en-US" smtClean="0"/>
              <a:t>Cy- Ranch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9A00C5EF-7091-40C9-A2FE-90D2F05F76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66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4200" y="2895600"/>
            <a:ext cx="2209800" cy="1470025"/>
          </a:xfrm>
        </p:spPr>
        <p:txBody>
          <a:bodyPr anchor="ctr">
            <a:noAutofit/>
          </a:bodyPr>
          <a:lstStyle/>
          <a:p>
            <a:r>
              <a:rPr lang="en-US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Russian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95400"/>
            <a:ext cx="6477000" cy="4343400"/>
          </a:xfrm>
        </p:spPr>
        <p:txBody>
          <a:bodyPr>
            <a:noAutofit/>
          </a:bodyPr>
          <a:lstStyle/>
          <a:p>
            <a:pPr algn="l"/>
            <a:r>
              <a:rPr lang="en-US" altLang="en-US" sz="3600" b="1" dirty="0"/>
              <a:t>  In this lesson, students will be able to define the following terms:</a:t>
            </a:r>
          </a:p>
          <a:p>
            <a:r>
              <a:rPr lang="en-US" altLang="en-US" sz="3600" b="1" dirty="0"/>
              <a:t>Tsar Nicholas II</a:t>
            </a:r>
          </a:p>
          <a:p>
            <a:r>
              <a:rPr lang="en-US" altLang="en-US" sz="3600" b="1" dirty="0"/>
              <a:t>Duma</a:t>
            </a:r>
          </a:p>
          <a:p>
            <a:r>
              <a:rPr lang="en-US" altLang="en-US" sz="3600" b="1" dirty="0"/>
              <a:t>Bolsheviks</a:t>
            </a:r>
          </a:p>
          <a:p>
            <a:r>
              <a:rPr lang="en-US" altLang="en-US" sz="3600" b="1" dirty="0"/>
              <a:t>Vladimir Lenin</a:t>
            </a:r>
          </a:p>
          <a:p>
            <a:r>
              <a:rPr lang="en-US" altLang="en-US" sz="3600" b="1" dirty="0"/>
              <a:t>Soviet Union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2293" name="Picture 5" descr="Soviet_Union,_Lenin_(5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2549"/>
            <a:ext cx="3657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38600" y="152400"/>
            <a:ext cx="485775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Soon after taking</a:t>
            </a:r>
          </a:p>
          <a:p>
            <a:pPr algn="ctr"/>
            <a:r>
              <a:rPr lang="en-US" altLang="en-US" sz="3600" dirty="0"/>
              <a:t>power, the Bolsheviks</a:t>
            </a:r>
          </a:p>
          <a:p>
            <a:pPr algn="ctr"/>
            <a:r>
              <a:rPr lang="en-US" altLang="en-US" sz="3600" dirty="0"/>
              <a:t>changed their name</a:t>
            </a:r>
          </a:p>
          <a:p>
            <a:pPr algn="ctr"/>
            <a:r>
              <a:rPr lang="en-US" altLang="en-US" sz="3600" dirty="0"/>
              <a:t>to “Communists”.  </a:t>
            </a:r>
            <a:r>
              <a:rPr lang="en-US" altLang="en-US" sz="3600" dirty="0" smtClean="0"/>
              <a:t>They also </a:t>
            </a:r>
            <a:r>
              <a:rPr lang="en-US" altLang="en-US" sz="3600" dirty="0"/>
              <a:t>changed the name </a:t>
            </a:r>
            <a:r>
              <a:rPr lang="en-US" altLang="en-US" sz="3600" dirty="0" smtClean="0"/>
              <a:t>of </a:t>
            </a:r>
            <a:r>
              <a:rPr lang="en-US" altLang="en-US" sz="3600" dirty="0"/>
              <a:t>the Russian </a:t>
            </a:r>
            <a:r>
              <a:rPr lang="en-US" altLang="en-US" sz="3600" dirty="0" smtClean="0"/>
              <a:t>empire to </a:t>
            </a:r>
            <a:r>
              <a:rPr lang="en-US" altLang="en-US" sz="3600" dirty="0"/>
              <a:t>the Union of </a:t>
            </a:r>
            <a:r>
              <a:rPr lang="en-US" altLang="en-US" sz="3600" dirty="0" smtClean="0"/>
              <a:t>Soviet Socialist Republics (</a:t>
            </a:r>
            <a:r>
              <a:rPr lang="en-US" altLang="en-US" sz="3600" dirty="0"/>
              <a:t>U.S.S.R.) or </a:t>
            </a:r>
            <a:r>
              <a:rPr lang="en-US" altLang="en-US" sz="3600" dirty="0" smtClean="0"/>
              <a:t>Soviet Union</a:t>
            </a:r>
            <a:r>
              <a:rPr lang="en-US" altLang="en-US" sz="3600" dirty="0"/>
              <a:t>.  Russia was the</a:t>
            </a:r>
          </a:p>
          <a:p>
            <a:pPr algn="ctr"/>
            <a:r>
              <a:rPr lang="en-US" altLang="en-US" sz="3600" dirty="0"/>
              <a:t>first Communist nation.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CIVIL WAR</a:t>
            </a:r>
            <a:endParaRPr lang="en-US" sz="72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3320" name="Picture 8" descr="1996_12_3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1" y="200026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743199" y="4427538"/>
            <a:ext cx="60744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A civil war broke out across Russia</a:t>
            </a:r>
            <a:r>
              <a:rPr lang="en-US" altLang="en-US" sz="3600" dirty="0" smtClean="0"/>
              <a:t>. The </a:t>
            </a:r>
            <a:r>
              <a:rPr lang="en-US" altLang="en-US" sz="3600" dirty="0"/>
              <a:t>Communists eventually won</a:t>
            </a:r>
          </a:p>
          <a:p>
            <a:pPr algn="ctr"/>
            <a:r>
              <a:rPr lang="en-US" altLang="en-US" sz="3600" dirty="0"/>
              <a:t>the civil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LENIN</a:t>
            </a:r>
            <a:endParaRPr lang="en-US" sz="6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4341" name="Picture 5" descr="lenin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8275"/>
            <a:ext cx="42291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590800" y="4419600"/>
            <a:ext cx="6248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Once in power, Lenin withdrew </a:t>
            </a:r>
            <a:r>
              <a:rPr lang="en-US" altLang="en-US" sz="3600" dirty="0" smtClean="0"/>
              <a:t>from World </a:t>
            </a:r>
            <a:r>
              <a:rPr lang="en-US" altLang="en-US" sz="3600" dirty="0"/>
              <a:t>War I and introduced a series</a:t>
            </a:r>
          </a:p>
          <a:p>
            <a:pPr algn="ctr"/>
            <a:r>
              <a:rPr lang="en-US" altLang="en-US" sz="3600" dirty="0"/>
              <a:t>of domestic changes.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5365" name="Picture 5" descr="lenin_moskva_1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8004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3200400"/>
            <a:ext cx="89471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Lenin transferred land to poorer peasants</a:t>
            </a:r>
          </a:p>
          <a:p>
            <a:pPr algn="ctr"/>
            <a:r>
              <a:rPr lang="en-US" altLang="en-US" sz="3600"/>
              <a:t>while many factory workers were organized</a:t>
            </a:r>
          </a:p>
          <a:p>
            <a:pPr algn="ctr"/>
            <a:r>
              <a:rPr lang="en-US" altLang="en-US" sz="3600"/>
              <a:t>to control and operate factories.  All </a:t>
            </a:r>
          </a:p>
          <a:p>
            <a:pPr algn="ctr"/>
            <a:r>
              <a:rPr lang="en-US" altLang="en-US" sz="3600"/>
              <a:t>industries were nationalized or taken</a:t>
            </a:r>
          </a:p>
          <a:p>
            <a:pPr algn="ctr"/>
            <a:r>
              <a:rPr lang="en-US" altLang="en-US" sz="3600"/>
              <a:t>over by the government.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for Reflection: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problems confronted Nicholas II?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 was the Duma established?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did the First World War harm Russia?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Who were the Bolsheviks and what did they promise the Russian people?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Who was Vladimir Lenin and what did he do?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 do you think a civil war erupted in Russia after Lenin seized power?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Rich vs Poor</a:t>
            </a:r>
            <a:endParaRPr lang="en-US" sz="8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4101" name="Picture 5" descr="irrl_01_img0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557" y="0"/>
            <a:ext cx="5181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3519493"/>
            <a:ext cx="57975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By the early twentieth century, </a:t>
            </a:r>
            <a:r>
              <a:rPr lang="en-US" altLang="en-US" sz="3600" dirty="0" smtClean="0"/>
              <a:t>Russian peasants </a:t>
            </a:r>
            <a:r>
              <a:rPr lang="en-US" altLang="en-US" sz="3600" dirty="0"/>
              <a:t>lived in poverty </a:t>
            </a:r>
            <a:r>
              <a:rPr lang="en-US" altLang="en-US" sz="3600" dirty="0" smtClean="0"/>
              <a:t>while landowning </a:t>
            </a:r>
            <a:r>
              <a:rPr lang="en-US" altLang="en-US" sz="3600" dirty="0"/>
              <a:t>nobles enjoyed </a:t>
            </a:r>
            <a:r>
              <a:rPr lang="en-US" altLang="en-US" sz="3600" dirty="0" smtClean="0"/>
              <a:t>wealth and </a:t>
            </a:r>
            <a:r>
              <a:rPr lang="en-US" altLang="en-US" sz="3600" dirty="0"/>
              <a:t>leisure.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Revolution</a:t>
            </a:r>
            <a:endParaRPr lang="en-US" sz="36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5125" name="Picture 5" descr="kremlinpic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"/>
            <a:ext cx="5531661" cy="328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0" y="3305156"/>
            <a:ext cx="54927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The extreme gap between the rich </a:t>
            </a:r>
            <a:r>
              <a:rPr lang="en-US" altLang="en-US" sz="3600" dirty="0" smtClean="0"/>
              <a:t>and poor </a:t>
            </a:r>
            <a:r>
              <a:rPr lang="en-US" altLang="en-US" sz="3600" dirty="0"/>
              <a:t>made Russia ripe for revolution.</a:t>
            </a:r>
          </a:p>
          <a:p>
            <a:pPr algn="ctr"/>
            <a:r>
              <a:rPr lang="en-US" altLang="en-US" sz="3600" dirty="0"/>
              <a:t>In 1905, revolutions broke out </a:t>
            </a:r>
            <a:r>
              <a:rPr lang="en-US" altLang="en-US" sz="3600" dirty="0" smtClean="0"/>
              <a:t>across Russia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CZAR </a:t>
            </a:r>
            <a:br>
              <a:rPr lang="en-US" dirty="0" smtClean="0"/>
            </a:br>
            <a:r>
              <a:rPr lang="en-US" dirty="0" smtClean="0"/>
              <a:t>NICHOLAS II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Cy- Ranch</a:t>
            </a:r>
            <a:endParaRPr lang="en-US" altLang="en-US" dirty="0"/>
          </a:p>
        </p:txBody>
      </p:sp>
      <p:pic>
        <p:nvPicPr>
          <p:cNvPr id="6149" name="Picture 5" descr="familynic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44291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29124" y="139760"/>
            <a:ext cx="462928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Tsar Nicholas II tried to stop the unrest</a:t>
            </a:r>
            <a:r>
              <a:rPr lang="en-US" altLang="en-US" sz="3600" dirty="0" smtClean="0"/>
              <a:t>. He </a:t>
            </a:r>
            <a:r>
              <a:rPr lang="en-US" altLang="en-US" sz="3600" dirty="0"/>
              <a:t>granted limited reforms, including</a:t>
            </a:r>
          </a:p>
          <a:p>
            <a:pPr algn="ctr"/>
            <a:r>
              <a:rPr lang="en-US" altLang="en-US" sz="3600" dirty="0"/>
              <a:t>the creation of a new </a:t>
            </a:r>
            <a:r>
              <a:rPr lang="en-US" altLang="en-US" sz="3600" dirty="0" smtClean="0"/>
              <a:t>legislative assembly </a:t>
            </a:r>
            <a:r>
              <a:rPr lang="en-US" altLang="en-US" sz="3600" dirty="0"/>
              <a:t>known as the Duma.  Peasants</a:t>
            </a:r>
          </a:p>
          <a:p>
            <a:pPr algn="ctr"/>
            <a:r>
              <a:rPr lang="en-US" altLang="en-US" sz="3600" dirty="0"/>
              <a:t>were even allowed to buy village lands.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7173" name="Picture 5" descr="russian%20soldiers%20in%20tren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717"/>
            <a:ext cx="3733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14800" y="152400"/>
            <a:ext cx="4724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The Russian economy</a:t>
            </a:r>
          </a:p>
          <a:p>
            <a:pPr algn="ctr"/>
            <a:r>
              <a:rPr lang="en-US" altLang="en-US" sz="3600" dirty="0"/>
              <a:t>showed signs of</a:t>
            </a:r>
          </a:p>
          <a:p>
            <a:pPr algn="ctr"/>
            <a:r>
              <a:rPr lang="en-US" altLang="en-US" sz="3600" dirty="0"/>
              <a:t>improvement, but </a:t>
            </a:r>
            <a:r>
              <a:rPr lang="en-US" altLang="en-US" sz="3600" dirty="0" smtClean="0"/>
              <a:t>the First </a:t>
            </a:r>
            <a:r>
              <a:rPr lang="en-US" altLang="en-US" sz="3600" dirty="0"/>
              <a:t>World War </a:t>
            </a:r>
            <a:r>
              <a:rPr lang="en-US" altLang="en-US" sz="3600" dirty="0" smtClean="0"/>
              <a:t>hurt the </a:t>
            </a:r>
            <a:r>
              <a:rPr lang="en-US" altLang="en-US" sz="3600" dirty="0"/>
              <a:t>Russian economy</a:t>
            </a:r>
            <a:r>
              <a:rPr lang="en-US" altLang="en-US" sz="3600" dirty="0" smtClean="0"/>
              <a:t>. In </a:t>
            </a:r>
            <a:r>
              <a:rPr lang="en-US" altLang="en-US" sz="3600" dirty="0"/>
              <a:t>1914, Tsar </a:t>
            </a:r>
            <a:r>
              <a:rPr lang="en-US" altLang="en-US" sz="3600" dirty="0" smtClean="0"/>
              <a:t>Nicholas declared </a:t>
            </a:r>
            <a:r>
              <a:rPr lang="en-US" altLang="en-US" sz="3600" dirty="0"/>
              <a:t>war against </a:t>
            </a:r>
            <a:r>
              <a:rPr lang="en-US" altLang="en-US" sz="3600" dirty="0" smtClean="0"/>
              <a:t>Germany</a:t>
            </a:r>
            <a:r>
              <a:rPr lang="en-US" altLang="en-US" sz="3600" dirty="0"/>
              <a:t>.  One-third</a:t>
            </a:r>
          </a:p>
          <a:p>
            <a:pPr algn="ctr"/>
            <a:r>
              <a:rPr lang="en-US" altLang="en-US" sz="3600" dirty="0"/>
              <a:t>of all Russian men</a:t>
            </a:r>
          </a:p>
          <a:p>
            <a:pPr algn="ctr"/>
            <a:r>
              <a:rPr lang="en-US" altLang="en-US" sz="3600" dirty="0"/>
              <a:t>were forced into the</a:t>
            </a:r>
          </a:p>
          <a:p>
            <a:pPr algn="ctr"/>
            <a:r>
              <a:rPr lang="en-US" altLang="en-US" sz="3600" dirty="0"/>
              <a:t>army.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Fall of the Russian Soldier</a:t>
            </a:r>
            <a:endParaRPr lang="en-US" sz="48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8199" name="Picture 7" descr="Grow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4" y="-16014"/>
            <a:ext cx="4886325" cy="298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01152" y="2971800"/>
            <a:ext cx="62579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Russian soldiers suffered </a:t>
            </a:r>
            <a:r>
              <a:rPr lang="en-US" altLang="en-US" sz="3600" dirty="0" smtClean="0"/>
              <a:t>disastrous defeats</a:t>
            </a:r>
            <a:r>
              <a:rPr lang="en-US" altLang="en-US" sz="3600" dirty="0"/>
              <a:t>.  They were poorly </a:t>
            </a:r>
            <a:r>
              <a:rPr lang="en-US" altLang="en-US" sz="3600" dirty="0" smtClean="0"/>
              <a:t>trained and </a:t>
            </a:r>
            <a:r>
              <a:rPr lang="en-US" altLang="en-US" sz="3600" dirty="0"/>
              <a:t>badly equipped.  Many deserted.</a:t>
            </a:r>
          </a:p>
          <a:p>
            <a:pPr algn="ctr"/>
            <a:r>
              <a:rPr lang="en-US" altLang="en-US" sz="3600" dirty="0"/>
              <a:t>Russian factories could not </a:t>
            </a:r>
            <a:r>
              <a:rPr lang="en-US" altLang="en-US" sz="3600" dirty="0" smtClean="0"/>
              <a:t>produce enough </a:t>
            </a:r>
            <a:r>
              <a:rPr lang="en-US" altLang="en-US" sz="3600" dirty="0"/>
              <a:t>weapons or food.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9221" name="Picture 5" descr="180px-Nikolaus_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89" y="-16565"/>
            <a:ext cx="3581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343400" y="152400"/>
            <a:ext cx="43751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In 1917, German </a:t>
            </a:r>
          </a:p>
          <a:p>
            <a:pPr algn="ctr"/>
            <a:r>
              <a:rPr lang="en-US" altLang="en-US" sz="3600"/>
              <a:t>troops cut Russian</a:t>
            </a:r>
          </a:p>
          <a:p>
            <a:pPr algn="ctr"/>
            <a:r>
              <a:rPr lang="en-US" altLang="en-US" sz="3600"/>
              <a:t>railroad lines,</a:t>
            </a:r>
          </a:p>
          <a:p>
            <a:pPr algn="ctr"/>
            <a:r>
              <a:rPr lang="en-US" altLang="en-US" sz="3600"/>
              <a:t>preventing food from</a:t>
            </a:r>
          </a:p>
          <a:p>
            <a:pPr algn="ctr"/>
            <a:r>
              <a:rPr lang="en-US" altLang="en-US" sz="3600"/>
              <a:t>reaching Russian</a:t>
            </a:r>
          </a:p>
          <a:p>
            <a:pPr algn="ctr"/>
            <a:r>
              <a:rPr lang="en-US" altLang="en-US" sz="3600"/>
              <a:t>cities and soldiers.</a:t>
            </a:r>
          </a:p>
          <a:p>
            <a:pPr algn="ctr"/>
            <a:r>
              <a:rPr lang="en-US" altLang="en-US" sz="3600"/>
              <a:t>Strikes broke out</a:t>
            </a:r>
          </a:p>
          <a:p>
            <a:pPr algn="ctr"/>
            <a:r>
              <a:rPr lang="en-US" altLang="en-US" sz="3600"/>
              <a:t>across Russia.  The</a:t>
            </a:r>
          </a:p>
          <a:p>
            <a:pPr algn="ctr"/>
            <a:r>
              <a:rPr lang="en-US" altLang="en-US" sz="3600"/>
              <a:t>Tsar was forced to</a:t>
            </a:r>
          </a:p>
          <a:p>
            <a:pPr algn="ctr"/>
            <a:r>
              <a:rPr lang="en-US" altLang="en-US" sz="3600"/>
              <a:t>abdicate or give up</a:t>
            </a:r>
          </a:p>
          <a:p>
            <a:pPr algn="ctr"/>
            <a:r>
              <a:rPr lang="en-US" altLang="en-US" sz="3600"/>
              <a:t>his throne.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Russia becomes a Republic</a:t>
            </a:r>
            <a:endParaRPr lang="en-US" sz="4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0245" name="Picture 5" descr="DumaBolshevikRussiaPhoto19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700"/>
            <a:ext cx="5715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90800" y="3424429"/>
            <a:ext cx="65532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/>
              <a:t>The leaders of the Duma declared </a:t>
            </a:r>
            <a:r>
              <a:rPr lang="en-US" altLang="en-US" sz="3200" dirty="0" smtClean="0"/>
              <a:t>Russia a </a:t>
            </a:r>
            <a:r>
              <a:rPr lang="en-US" altLang="en-US" sz="3200" dirty="0"/>
              <a:t>Republic in 1917 and centuries of </a:t>
            </a:r>
            <a:r>
              <a:rPr lang="en-US" altLang="en-US" sz="3200" dirty="0" smtClean="0"/>
              <a:t>Tsarist rule </a:t>
            </a:r>
            <a:r>
              <a:rPr lang="en-US" altLang="en-US" sz="3200" dirty="0"/>
              <a:t>came to an end.  The Duma </a:t>
            </a:r>
            <a:r>
              <a:rPr lang="en-US" altLang="en-US" sz="3200" dirty="0" smtClean="0"/>
              <a:t>established a </a:t>
            </a:r>
            <a:r>
              <a:rPr lang="en-US" altLang="en-US" sz="3200" dirty="0"/>
              <a:t>provisional government but it lacked </a:t>
            </a:r>
            <a:r>
              <a:rPr lang="en-US" altLang="en-US" sz="3200" dirty="0" smtClean="0"/>
              <a:t>support </a:t>
            </a:r>
            <a:r>
              <a:rPr lang="en-US" altLang="en-US" sz="3200" dirty="0"/>
              <a:t>because it refused to end the war</a:t>
            </a:r>
            <a:r>
              <a:rPr lang="en-US" altLang="en-US" sz="3200" dirty="0" smtClean="0"/>
              <a:t>. 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PEACE </a:t>
            </a:r>
            <a:br>
              <a:rPr lang="en-US" sz="4800" dirty="0" smtClean="0"/>
            </a:br>
            <a:r>
              <a:rPr lang="en-US" sz="4800" dirty="0" smtClean="0"/>
              <a:t>LAND</a:t>
            </a:r>
            <a:br>
              <a:rPr lang="en-US" sz="4800" dirty="0" smtClean="0"/>
            </a:br>
            <a:r>
              <a:rPr lang="en-US" sz="4800" dirty="0" smtClean="0"/>
              <a:t>BREAD</a:t>
            </a:r>
            <a:endParaRPr lang="en-US" sz="48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1269" name="Picture 5" descr="leni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12701"/>
            <a:ext cx="4267200" cy="298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90800" y="2951923"/>
            <a:ext cx="63055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The Bolsheviks, a </a:t>
            </a:r>
            <a:r>
              <a:rPr lang="en-US" altLang="en-US" sz="3600" dirty="0" smtClean="0"/>
              <a:t> revolutionary group following </a:t>
            </a:r>
            <a:r>
              <a:rPr lang="en-US" altLang="en-US" sz="3600" dirty="0"/>
              <a:t>the ideas of Karl Marx, </a:t>
            </a:r>
            <a:r>
              <a:rPr lang="en-US" altLang="en-US" sz="3600" dirty="0" smtClean="0"/>
              <a:t>promised “</a:t>
            </a:r>
            <a:r>
              <a:rPr lang="en-US" altLang="en-US" sz="3600" dirty="0"/>
              <a:t>Peace, Bread, and Land”.  They </a:t>
            </a:r>
            <a:r>
              <a:rPr lang="en-US" altLang="en-US" sz="3600" dirty="0" smtClean="0"/>
              <a:t>were led </a:t>
            </a:r>
            <a:r>
              <a:rPr lang="en-US" altLang="en-US" sz="3600" dirty="0"/>
              <a:t>by Vladimir Lenin and seized </a:t>
            </a:r>
            <a:r>
              <a:rPr lang="en-US" altLang="en-US" sz="3600" dirty="0" smtClean="0"/>
              <a:t>power in </a:t>
            </a:r>
            <a:r>
              <a:rPr lang="en-US" altLang="en-US" sz="3600" dirty="0"/>
              <a:t>November 1917.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56</TotalTime>
  <Words>500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Frame</vt:lpstr>
      <vt:lpstr>The Russian Revolution</vt:lpstr>
      <vt:lpstr>Rich vs Poor</vt:lpstr>
      <vt:lpstr>Revolution</vt:lpstr>
      <vt:lpstr>CZAR  NICHOLAS II</vt:lpstr>
      <vt:lpstr>PowerPoint Presentation</vt:lpstr>
      <vt:lpstr>Fall of the Russian Soldier</vt:lpstr>
      <vt:lpstr>PowerPoint Presentation</vt:lpstr>
      <vt:lpstr>Russia becomes a Republic</vt:lpstr>
      <vt:lpstr>PEACE  LAND BREAD</vt:lpstr>
      <vt:lpstr>PowerPoint Presentation</vt:lpstr>
      <vt:lpstr>CIVIL WAR</vt:lpstr>
      <vt:lpstr>LENIN</vt:lpstr>
      <vt:lpstr>PowerPoint Presentation</vt:lpstr>
      <vt:lpstr>Questions for Reflection:</vt:lpstr>
    </vt:vector>
  </TitlesOfParts>
  <Company>White Plains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VERONICA OLIVER</dc:creator>
  <cp:lastModifiedBy>VERONICA OLIVER</cp:lastModifiedBy>
  <cp:revision>9</cp:revision>
  <dcterms:created xsi:type="dcterms:W3CDTF">2007-01-03T12:27:48Z</dcterms:created>
  <dcterms:modified xsi:type="dcterms:W3CDTF">2015-03-30T12:05:23Z</dcterms:modified>
</cp:coreProperties>
</file>