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22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6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8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7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8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9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8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2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3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EF58-0CDF-4741-BF8B-1D1FC4718FF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EA4B0-3CDE-4111-85A7-BC47721F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8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Economic Revolutions Vocabulary</a:t>
            </a:r>
            <a:endParaRPr lang="en-US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4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manufacturing of goods in a large building in which machinery is used to make the finished product.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24200"/>
            <a:ext cx="6096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5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Textile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manufacturing </a:t>
            </a:r>
            <a:r>
              <a:rPr lang="en-US" dirty="0"/>
              <a:t>facility in which raw materials are turned into thread, cloth is woven, and fabric is </a:t>
            </a:r>
            <a:r>
              <a:rPr lang="en-US" dirty="0" smtClean="0"/>
              <a:t>dyed.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05051"/>
            <a:ext cx="5704241" cy="36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3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production of goods for use or sale using </a:t>
            </a:r>
            <a:r>
              <a:rPr lang="en-US" dirty="0" smtClean="0"/>
              <a:t>labor, tools, machines or a combination of all three.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8" b="4950"/>
          <a:stretch/>
        </p:blipFill>
        <p:spPr>
          <a:xfrm>
            <a:off x="1727735" y="3048000"/>
            <a:ext cx="5791200" cy="36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30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</a:t>
            </a:r>
            <a:r>
              <a:rPr lang="en-US" dirty="0"/>
              <a:t>of </a:t>
            </a:r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resources- including land, labor and capital- that are needed to produce goods and services.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1" b="11885"/>
          <a:stretch/>
        </p:blipFill>
        <p:spPr>
          <a:xfrm>
            <a:off x="1770246" y="3048000"/>
            <a:ext cx="5334000" cy="340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3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social class made up of skilled workers, professionals, business people, and wealthy farmers.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0"/>
            <a:ext cx="5157327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8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association of workers, formed to bargain for better working conditions and higher wages.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706757"/>
            <a:ext cx="5105400" cy="39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7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development of industries for the machine production of goods, like factories.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693469"/>
            <a:ext cx="5257800" cy="388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Laissez Faire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idea that government should not interfere with or regulate industries and businesses.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667000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0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economic system where few restrictions are placed on business activities and ownership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607756"/>
            <a:ext cx="5638800" cy="424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3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economic system where all means of production are owned by the people, private property does not exist, and all goods and services are shared equally.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57600"/>
            <a:ext cx="3047999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2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economic system where the factors of production are owned by the public and operate for the welfare of all.</a:t>
            </a:r>
            <a:r>
              <a:rPr lang="en-US" b="1" dirty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00400"/>
            <a:ext cx="6172200" cy="3530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400" y="4038600"/>
            <a:ext cx="23271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Government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6950" y="4876800"/>
            <a:ext cx="20744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The People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901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cloth that is </a:t>
            </a:r>
            <a:r>
              <a:rPr lang="en-US" dirty="0"/>
              <a:t>a flexible woven material consisting of a network of natural or artificial </a:t>
            </a:r>
            <a:r>
              <a:rPr lang="en-US" dirty="0" smtClean="0"/>
              <a:t>fibers referred </a:t>
            </a:r>
            <a:r>
              <a:rPr lang="en-US" dirty="0"/>
              <a:t>to as thread or yarn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113773"/>
            <a:ext cx="28256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growth of cities and the migration of people who move to them.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98331"/>
            <a:ext cx="5105400" cy="413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5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Cottage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manufacturing </a:t>
            </a:r>
            <a:r>
              <a:rPr lang="en-US" dirty="0"/>
              <a:t>of goods made by people working individually in their homes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83304"/>
            <a:ext cx="6096000" cy="393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8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284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Office Theme</vt:lpstr>
      <vt:lpstr>Economic Revolutions Vocabulary</vt:lpstr>
      <vt:lpstr>Industrialization</vt:lpstr>
      <vt:lpstr>Laissez Faire Policy</vt:lpstr>
      <vt:lpstr>Free Enterprise</vt:lpstr>
      <vt:lpstr>Communism</vt:lpstr>
      <vt:lpstr>Socialism</vt:lpstr>
      <vt:lpstr>Textile</vt:lpstr>
      <vt:lpstr>Urbanization</vt:lpstr>
      <vt:lpstr>Cottage System</vt:lpstr>
      <vt:lpstr>Factory System</vt:lpstr>
      <vt:lpstr>Textile Mills</vt:lpstr>
      <vt:lpstr>Manufacture</vt:lpstr>
      <vt:lpstr>Factors of Production</vt:lpstr>
      <vt:lpstr>Middle Class</vt:lpstr>
      <vt:lpstr>Unions</vt:lpstr>
    </vt:vector>
  </TitlesOfParts>
  <Company>Cypress Fairbanks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Vocabulary</dc:title>
  <dc:creator>admin</dc:creator>
  <cp:lastModifiedBy>Jennifer Torrez</cp:lastModifiedBy>
  <cp:revision>11</cp:revision>
  <dcterms:created xsi:type="dcterms:W3CDTF">2013-01-30T19:22:31Z</dcterms:created>
  <dcterms:modified xsi:type="dcterms:W3CDTF">2015-02-24T11:57:50Z</dcterms:modified>
</cp:coreProperties>
</file>