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9" r:id="rId4"/>
    <p:sldId id="272" r:id="rId5"/>
    <p:sldId id="270" r:id="rId6"/>
    <p:sldId id="261" r:id="rId7"/>
    <p:sldId id="269" r:id="rId8"/>
    <p:sldId id="262" r:id="rId9"/>
    <p:sldId id="265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49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963E-D4F0-4E78-8AF5-251975256479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8B9-77D5-4113-9B08-5BE0740B2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8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963E-D4F0-4E78-8AF5-251975256479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8B9-77D5-4113-9B08-5BE0740B2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9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963E-D4F0-4E78-8AF5-251975256479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8B9-77D5-4113-9B08-5BE0740B2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2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963E-D4F0-4E78-8AF5-251975256479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8B9-77D5-4113-9B08-5BE0740B2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7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963E-D4F0-4E78-8AF5-251975256479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8B9-77D5-4113-9B08-5BE0740B2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8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963E-D4F0-4E78-8AF5-251975256479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8B9-77D5-4113-9B08-5BE0740B2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1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963E-D4F0-4E78-8AF5-251975256479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8B9-77D5-4113-9B08-5BE0740B2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5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963E-D4F0-4E78-8AF5-251975256479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8B9-77D5-4113-9B08-5BE0740B2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67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963E-D4F0-4E78-8AF5-251975256479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8B9-77D5-4113-9B08-5BE0740B2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7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963E-D4F0-4E78-8AF5-251975256479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8B9-77D5-4113-9B08-5BE0740B2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34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963E-D4F0-4E78-8AF5-251975256479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8B9-77D5-4113-9B08-5BE0740B2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C963E-D4F0-4E78-8AF5-251975256479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A8B9-77D5-4113-9B08-5BE0740B2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9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m/url?sa=i&amp;rct=j&amp;q=&amp;esrc=s&amp;frm=1&amp;source=images&amp;cd=&amp;cad=rja&amp;uact=8&amp;docid=KRgsNwr2cPd-LM&amp;tbnid=rChajwYuTc-8RM:&amp;ved=0CAUQjRw&amp;url=http://stratreview.wordpress.com/&amp;ei=8VyoU4LqJoWOqAa51YCQBA&amp;bvm=bv.69411363,d.b2k&amp;psig=AFQjCNGf4nlx35UDuCGSRYnTAW1_uJbRuA&amp;ust=1403629155136144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/url?sa=i&amp;rct=j&amp;q=&amp;esrc=s&amp;frm=1&amp;source=images&amp;cd=&amp;cad=rja&amp;uact=8&amp;docid=6FSuiByqWrkBzM&amp;tbnid=sB9rGop8_qiu0M:&amp;ved=0CAUQjRw&amp;url=https://freeman-pedia.wikispaces.com/Mongol%2BEmpire%2BAP%2BWorld&amp;ei=HGioU5C_KYmJqgbG04KADQ&amp;bvm=bv.69411363,d.b2k&amp;psig=AFQjCNGkRzHTQn6oNOwpPeJTEaY0NTWIqA&amp;ust=140363189924017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com/url?sa=i&amp;rct=j&amp;q=&amp;esrc=s&amp;frm=1&amp;source=images&amp;cd=&amp;cad=rja&amp;uact=8&amp;docid=pSUL0S-Ydl_2MM&amp;tbnid=50hAqg9Rzb1kDM:&amp;ved=0CAUQjRw&amp;url=http://www.chinahistoryforum.com/topic/54-general-maps-of-chinese-dynasties/&amp;ei=Hl2oU9zADdWaqAbT2IKwAw&amp;bvm=bv.69411363,d.b2k&amp;psig=AFQjCNEtaE4apAUpTDoo-3DEhJVldoLyWA&amp;ust=140362880118923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com/url?sa=i&amp;rct=j&amp;q=&amp;esrc=s&amp;frm=1&amp;source=images&amp;cd=&amp;cad=rja&amp;uact=8&amp;docid=OjuthHdILLnNTM&amp;tbnid=FB4R2SPL8xbUGM:&amp;ved=0CAUQjRw&amp;url=http://classroom.mapshop.com/HISTORY/World/Tang-Dynasty-map.asp&amp;ei=31qoU478MZKcqAb7jIDwDQ&amp;bvm=bv.69411363,d.b2k&amp;psig=AFQjCNHaO5sBX7W-jKfVZY2SGsiYJyfXWQ&amp;ust=140362803799790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m/url?sa=i&amp;rct=j&amp;q=&amp;esrc=s&amp;frm=1&amp;source=images&amp;cd=&amp;cad=rja&amp;uact=8&amp;docid=3jGMaN1DAiCMOM&amp;tbnid=wl5Va49EaRlwaM:&amp;ved=0CAUQjRw&amp;url=http://en.wikipedia.org/wiki/Grand_Canal_(China)&amp;ei=Sn6pU5CzNoilsQTS_YHQBA&amp;bvm=bv.69620078,d.b2k&amp;psig=AFQjCNH_HBpdHU0103EC1_mwCDh11GQJCg&amp;ust=140370322726684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uact=8&amp;docid=Veg_FPHZtHUuUM&amp;tbnid=0x2vxSxjh1zW5M:&amp;ved=0CAUQjRw&amp;url=http://www.ibiblio.org/chineseart/contents/atls/c04.htm&amp;ei=-GWoU9rqEMqFqgbrqoHgAQ&amp;bvm=bv.69411363,d.b2k&amp;psig=AFQjCNGozFuV1oA2Sl_sv4bXqhciKRE9zQ&amp;ust=140363142561741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frm=1&amp;source=images&amp;cd=&amp;cad=rja&amp;uact=8&amp;docid=naV4KpPpBO5ziM&amp;tbnid=vE0dihY5rTsbxM:&amp;ved=0CAUQjRw&amp;url=http://www.edmaps.com/html/china.html&amp;ei=MVuoU_6KMdCCqgaGp4LoBw&amp;bvm=bv.69411363,d.b2k&amp;psig=AFQjCNHaO5sBX7W-jKfVZY2SGsiYJyfXWQ&amp;ust=140362803799790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uact=8&amp;docid=UEzqK3K4YbWoaM&amp;tbnid=W4YWUvjiHUGpdM:&amp;ved=0CAUQjRw&amp;url=http://faculty.catawba.edu/cmcallis/history/aew/aew2.htm&amp;ei=rmSoU7mJGNSYqAadoIGgCg&amp;bvm=bv.69411363,d.b2k&amp;psig=AFQjCNEG7TUzIWaB4Tcx7pRadH--vmhb1Q&amp;ust=140363066491287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uact=8&amp;docid=7JiuXi86jeHhHM&amp;tbnid=nQkFBgy04Pl1QM:&amp;ved=&amp;url=http://www.chinasage.info/dynastysong.htm&amp;ei=hmGoU_2PM5CGqgbo24FQ&amp;psig=AFQjCNFFL49GpnhCp6ljpU4eQ74bpnyqww&amp;ust=140363034306525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uact=8&amp;docid=xIBcnZZg-LX3yM&amp;tbnid=3x_r2uBqhglTpM:&amp;ved=0CAUQjRw&amp;url=http://mrgrayhistory.wikispaces.com/UNIT%2B3%2B-%2BCHINA&amp;ei=_WKoU5rlDZeYqAaiu4LADg&amp;bvm=bv.69411363,d.b2k&amp;psig=AFQjCNEG7TUzIWaB4Tcx7pRadH--vmhb1Q&amp;ust=140363066491287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upload.wikimedia.org/wikipedia/commons/f/ff/Southern_and_Northern_Dynasties_440_C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36" y="0"/>
            <a:ext cx="71006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350"/>
            <a:ext cx="2154238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Map 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#1</a:t>
            </a:r>
            <a:endParaRPr lang="en-US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470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freeman-pedia.wikispaces.com/file/view/MONGOL%20EMPIRE%20MAP.jpg/443072780/800x591/MONGOL%20EMPIRE%20MA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61"/>
            <a:ext cx="8686800" cy="643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215423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latin typeface="Verdana" pitchFamily="34" charset="0"/>
                <a:ea typeface="Verdana" pitchFamily="34" charset="0"/>
                <a:cs typeface="Verdana" pitchFamily="34" charset="0"/>
              </a:rPr>
              <a:t>Map </a:t>
            </a:r>
            <a:r>
              <a:rPr lang="en-US" sz="2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#9</a:t>
            </a:r>
            <a:endParaRPr lang="en-US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564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116.photobucket.com/albums/o11/yhjow/suidynasty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56"/>
            <a:ext cx="9144000" cy="680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350"/>
            <a:ext cx="2154238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Map 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#2</a:t>
            </a:r>
            <a:endParaRPr lang="en-US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576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lassroom.mapshop.com/HISTORY/World-History/w44_Tang-Dynasty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" y="595745"/>
            <a:ext cx="914116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350"/>
            <a:ext cx="2154238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Map 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#3</a:t>
            </a:r>
            <a:endParaRPr lang="en-US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125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upload.wikimedia.org/wikipedia/commons/thumb/5/51/China-Grand_canal,_Sui_and_Tang.svg/667px-China-Grand_canal,_Sui_and_Tang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0"/>
            <a:ext cx="63831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350"/>
            <a:ext cx="2154238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Map 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#4</a:t>
            </a:r>
            <a:endParaRPr lang="en-US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913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ibiblio.org/chineseart/contents/atls/img/02.01.02.sil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7604"/>
            <a:ext cx="9144000" cy="407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350"/>
            <a:ext cx="2154238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Map 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#5</a:t>
            </a:r>
            <a:endParaRPr lang="en-US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59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cademic.hws.edu/chinese/huang/asn209/tangma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29"/>
            <a:ext cx="6172200" cy="687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50"/>
            <a:ext cx="2154238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Map 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#6</a:t>
            </a:r>
            <a:endParaRPr lang="en-US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125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asszone.com/cz/books/ms_wh_survey/resources/images/chapter_maps/wh15_chineseinfluenc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923"/>
            <a:ext cx="9162526" cy="678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350"/>
            <a:ext cx="2154238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Map 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#6</a:t>
            </a:r>
            <a:endParaRPr lang="en-US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231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hinasage.info/maps/SongDynast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7" y="0"/>
            <a:ext cx="82540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350"/>
            <a:ext cx="2154238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Map 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#7</a:t>
            </a:r>
            <a:endParaRPr lang="en-US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125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rgrayhistory.wikispaces.com/file/view/China_-_Sui_Dynasty.jpg/244019695/847x610/China_-_Sui_Dynast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509"/>
            <a:ext cx="9144000" cy="658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350"/>
            <a:ext cx="2154238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Map 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#8</a:t>
            </a:r>
            <a:endParaRPr lang="en-US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357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30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CFISD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PETRY</dc:creator>
  <cp:lastModifiedBy>JENNIFER TORREZ</cp:lastModifiedBy>
  <cp:revision>28</cp:revision>
  <dcterms:created xsi:type="dcterms:W3CDTF">2014-06-23T16:42:23Z</dcterms:created>
  <dcterms:modified xsi:type="dcterms:W3CDTF">2014-10-27T22:22:03Z</dcterms:modified>
</cp:coreProperties>
</file>