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3" r:id="rId4"/>
    <p:sldId id="258" r:id="rId5"/>
    <p:sldId id="261" r:id="rId6"/>
    <p:sldId id="267" r:id="rId7"/>
    <p:sldId id="257" r:id="rId8"/>
    <p:sldId id="259" r:id="rId9"/>
    <p:sldId id="264" r:id="rId10"/>
    <p:sldId id="266" r:id="rId11"/>
    <p:sldId id="268" r:id="rId12"/>
    <p:sldId id="272" r:id="rId13"/>
    <p:sldId id="262" r:id="rId14"/>
    <p:sldId id="265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46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6B8A-F2A9-45F6-8645-40ED02DCD5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0DFB-7C29-4D49-AB79-89DEA2A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a/ae/Maeneo_penye_wasemaji_wa_Kiswahili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9/92/Al-Haram_mosque_-_Flickr_-_Al_Jazeera_English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Bedouins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part of a predominantly desert-dwelling Arabian ethnic group traditionally divided into </a:t>
            </a:r>
            <a:r>
              <a:rPr lang="en-US" dirty="0" smtClean="0"/>
              <a:t>nomadic tribes</a:t>
            </a:r>
            <a:r>
              <a:rPr lang="en-US" dirty="0"/>
              <a:t>, or </a:t>
            </a:r>
            <a:r>
              <a:rPr lang="en-US" dirty="0" smtClean="0"/>
              <a:t>clans</a:t>
            </a:r>
          </a:p>
        </p:txBody>
      </p:sp>
      <p:pic>
        <p:nvPicPr>
          <p:cNvPr id="8194" name="Picture 2" descr="http://t0.gstatic.com/images?q=tbn:ANd9GcQxDZrFNRV2mbPqrD4IkaX6Yvj5coiJeu4uaP7SLfT_nFxu9L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28" y="2514600"/>
            <a:ext cx="60586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1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Porcelain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hard</a:t>
            </a:r>
            <a:r>
              <a:rPr lang="en-US" dirty="0"/>
              <a:t>, white, translucent ceramic made by firing a pure clay and then glazing it with variously colored fusible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also known as </a:t>
            </a:r>
            <a:r>
              <a:rPr lang="en-US" dirty="0"/>
              <a:t>china.</a:t>
            </a:r>
          </a:p>
        </p:txBody>
      </p:sp>
      <p:pic>
        <p:nvPicPr>
          <p:cNvPr id="2050" name="Picture 2" descr="http://t2.gstatic.com/images?q=tbn:ANd9GcTgRDIMQnfaHnJ3qju63IeWL-2lId5aMrq1aFwPF5KM_waHYh95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24"/>
            <a:ext cx="8229600" cy="1143000"/>
          </a:xfrm>
        </p:spPr>
        <p:txBody>
          <a:bodyPr/>
          <a:lstStyle/>
          <a:p>
            <a:r>
              <a:rPr lang="en-US" dirty="0" err="1" smtClean="0"/>
              <a:t>Shari’a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moral code and religious law of Islam</a:t>
            </a:r>
          </a:p>
        </p:txBody>
      </p:sp>
      <p:pic>
        <p:nvPicPr>
          <p:cNvPr id="12290" name="Picture 2" descr="http://www.bbc.co.uk/religion/religions/islam/beliefs/images/shariaq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09" y="191885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1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Shi’a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990600"/>
            <a:ext cx="82296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second </a:t>
            </a:r>
            <a:r>
              <a:rPr lang="en-US" dirty="0"/>
              <a:t>largest branch of Islam</a:t>
            </a:r>
          </a:p>
          <a:p>
            <a:pPr lvl="1"/>
            <a:r>
              <a:rPr lang="en-US" dirty="0"/>
              <a:t>believe the caliph should </a:t>
            </a:r>
            <a:r>
              <a:rPr lang="en-US" dirty="0" smtClean="0"/>
              <a:t>be a descendant of Muhammad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cdn.criticalppp.com/wp-content/uploads/2012/10/shia-to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48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9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1"/>
            <a:ext cx="8229600" cy="1143000"/>
          </a:xfrm>
        </p:spPr>
        <p:txBody>
          <a:bodyPr/>
          <a:lstStyle/>
          <a:p>
            <a:r>
              <a:rPr lang="en-US" dirty="0" smtClean="0"/>
              <a:t>Sufism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the beliefs and practices of an ascetic, retiring, and mystical sect in Islam</a:t>
            </a:r>
          </a:p>
        </p:txBody>
      </p:sp>
      <p:pic>
        <p:nvPicPr>
          <p:cNvPr id="14338" name="Picture 2" descr="http://t2.gstatic.com/images?q=tbn:ANd9GcStjtPnXk0vP_F8G-qyYWV6c5uJ6lnPYXENkVvtu7ZwnX3IOR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968336"/>
            <a:ext cx="437442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Sn8yo9-K_gm6e6motj6haFwWRzd5mJAJQIkmI7hj2mfriRI0Fe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1073"/>
            <a:ext cx="4180214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2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Sunni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the largest branch of Islam</a:t>
            </a:r>
          </a:p>
          <a:p>
            <a:pPr lvl="1"/>
            <a:r>
              <a:rPr lang="en-US" dirty="0" smtClean="0"/>
              <a:t>believe the caliph should be elected from the people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aAH4DASIAAhEBAxEB/8QAHAAAAQQDAQAAAAAAAAAAAAAAAAQFBgcBAgMI/8QAOBAAAgEDAwIEAwYFBAMBAAAAAQIDAAQRBRIhBjETIkFRFGFxByMyQoGRFSRSobFicqLBJUOC0f/EABsBAAIDAQEBAAAAAAAAAAAAAAADAQIEBQYH/8QAMBEAAgIBAwEFBgYDAAAAAAAAAQIAAxEEEiExEyJBUWEFFBUykdFxgbHB4fAjM5L/2gAMAwEAAhEDEQA/ALxoooohCiiiiEK1Y4HNbVB/tM6sk0DTfg7FHOo3iHwnAG2NRwzZz3GePnUMwUZMvVU1rhEHJjlZde9MXkcjjVoIDG5Rkuj4L5GOytgkc9+1ctP+0Lpi9ZlGpJb7UD/zamEEH0G7GT8qoSOKw3DxEu5Gx5tshGePYNxyf2WtYza+GFlinZ853LIQPwL3w3qwP71m94m06NgSOys/5no/QuptJ165u4NKuviGtCBIyodpznBVuzDynkZ7U815s6d6mvemdS+L0yGR92UlguJBiVAcjJzwfnzg575xV39H9W23VcFzLa2t1bfDuEdbgJkkjORtY02uwOPWK1GksqG/aQvqMfWSSiiimzJCiiiiEKKKKIQoooohCg0Vg9qIRNf6jZabD42o3lvaxZx4k8qxr+5IqFdX2jdbacI9As7ecwSqYtSmkCxMMeYRsAxYc4yBtyDzxTzp0ME99c3zwDx3mdQ74Zwqkrt/0jjsP81IY2UKBxUvXxg+MKrmRw68EGUb1bYQ6X0VFa3Nrbw6jbGGGYooLb8AHBHJz3+YIp+MlrZ2djNddMXCxXSIIGFkjs7EcKVXJUkc+YD9DxVivoWkyayusPYQNqKpsW5K5YDBHH6Ej9acsVzfhyEEMx6k9cTWdYxAGB/cfaUZDp8ml9J32navoFyuo+DLjbZGcgFeG3xhgBnIySPwmpf9is0EmgX6x7DMl6fEIxkgohUnnkd8VYUsayIUZQysMEH1FRyHpDR7A238PtnsxbR+Gnw08keVznDbWG/n+rNaadKlblgTz/Ei3Wu6MrD5iD9M/eSbNZqDdWznSbGbU11GSC4hVnhMly2x5MHClN2HyeNuCT6c1N0JKKT3IrUy7ZjVt02oooqstCiiiiEKKKKIQrhfLM1nOtswScxsI2PYNjg/viu9FEJW+k376RapbS2N/DKgZngaCSSRnJ3OQQDvJYk5GckmnKy6jF1axz+FLAzfihnXbJGf6WHoR7VMJ24Cj1pqvun9K1AyS3VlD8RIAGuUXZNgdvvBhuPrVvfArYYcRJoyODzE1trcYRnkcKigsxJ4AHenSO/R0DKwZSMgg5BFMVt0hYFlNxcX1zGGVvClmAU4OQDtALD5EkH1zS646dhIf4K7u7Hdztt2UoD8ldWC/QYFSdRU5yBxJFVgHJmbvqGytb63sZ7lI7m5DmBGOPE24yB8xkcfX2pm1zrG1sWvbaISz39vB4q2yRsS+QdoGBySRiutv0ZpIkZ9ZRtbnk4M2phZCi+yLgKg/wBoGfXNSOx02z05GSwtooEZtzBFwWPbJPrxj9qX7wuDtEv2R8TI1Y2Or6pq2my6vpq2i2LfEtIJkkVpCjpsTHOPMSSQOw754mY7CucflOPQ11qFs7QZMkKF4EKKKKtJhRRRRCFFFFEIVg9qzXOZsLj1NVZtozCcSd7k1tLxGce1ZRcVib8o+dYQM5MuOsxEOM1vvQ7sMp2/i57fWmnqTWItB0W4vpQzbFKoFGfMQcZyRgepPtVD6X12ul2Wu2Nzc21z/FItiyqXJhO0g5O3zd8/v71qrTuwY8z0K7JKgeNldGGQynIP60phbfEpzk9jVcfY/rHx+jz2LyxytCRIskfCuDw2B6YYZPH5qsG0bDmM+vIpQG2zHnLHlZ3IropyKwRWF4NXXuN6Rc3ooorRIhRRRRCFFFFEIVwbzNn2rq5wK1UVnuO47RJEFFcpOZfoK79qbNT1O00q2e8vZGWPdtARGd3PoFVQSx+QqCuABLL5yp/ty6riWYdNyGaJECyyGEAtKGUgDngAZPuSfb1ptzooxsXUD7ksg/6NW5remaR9oHX73wkna1gtzHcW5iaJ0Knam/OCCxLELjsnzxS5fs66PMTSCzJRSdz/ABb4UjuCd3GKbvC8Sy0s4yJEPsn6m03QuooIkmnS3uyYHjnQE7nKgEMvzVeCBxk54wfQ7ZjkDexqjde6B0fSkt9f0h5UgtGW4kjctIjKvmB7FgCQATzgHOOMG5tL1W11qyW6tfEQkKXhlXbJESMgMvocfoe4zSru8NwkhShw0ehyK1IrS1bMeCeV4roRVz3lzFHgzKnIrNaA4OK3q6HIkQoooq8IUUVg1BOBCank1kCgCs0tV5zJM1kO1CajXVllNNb6feW8Ms7WF14zQxDLOrRvG2B64D5wOTjjJ4qRXBwoHuaIwO39qg8viWU4GZWvR0VsmnTtbwTQyvdSmdbgMJMhsLuDeYDZswD6YrDJarJrKGGK8guZN10FnTCfdIpWQEjbwufoalHXNvbQaJqOrCVre6trV2WWMgFgoJ2kEEN64yMjJxiq/wBGGnx2JmkF5Clwsst9ZmwJEsW0qu4FNwULtwV785ySTUss1JcGULjpJNYvHZaDC99PHIlvbAzy796kKvmO71HHelf2caTeafpMZvrR7P8Ak7e3WGTAclFO5iATjJb3zxzTF0NcadrHUM8Vw/3UiC5giMygTyRuVMjx43K+PCO1uCfNjIq0SBUleIq27fgAdJwhJSXHof8ANKqSS+Vtw9OaVIwZQR61Sk4ysU/nAisiisDg1b5WlJtRRRTYRDrOqW2j2D3t4SI1ZUCrjLszBVUZxySQKaL7qj/x2m3+lWZvYrybw2DSGIxYDFgfKcMChXa20bhgkUi+0zShqek23is4toZt0zITmEFSFlHzRtpyeylqbJbW/kjjWC7W1V54pruMR7xIyMCdh3DbuAwTg8Y4zS3bEbXUXk606+g1C38a2fK52spGGRvUMPQ0qJqttNsp4tZ1DVtPvZLe4ecIYyS0MiLGi7XTPJ3AkMMMO2ccF11Pq3VIp4rGw0dZLwxPOzvN9ztX0BHm3EkAAgDvycGsqe0NOWZN2COslqWHQcSSarf2unwm5vp0ggTGXc45JwAPck8ADkmqz641jXdX0i/u7O5utF0+1geWFIWKXNwQMguRzGv+gc++Owe4YDqDQ6nf3Pxtw6B43KFI4sj/ANcZJ2dyMnLehJo1SPFjKcZ4H+RXIu9r/wCbZV58n7TVXphsy5kaOjnUtDFuMNOXkR7y5+8lwGOCC2Sd2AM+xPrinTWNS+DTTdTCI0M5FtOsjBQiSYJbn229vmfoS0l/h7xwzApDI5hDkcLIvlG72DKFIz68d2Arje2bPDc6ff2EmoafLMJ4kiKg53bjG24jjcMg5xgleMcs0WsK2sth4PI/eMsrUp3fwiH+DQ3etxNcJCw+Bt7hoWQZWQl1JyOcEbu570ptNd11OqG06x1SVLJbdnVJoVlUOkgXZk+YAjd+bPApWTcWcNzqN3HHLqFxsVIIzkAjhIg2ASMsSSf6mPA4pNptr8NdqGLO0cvgeK2PvSIizNx7uzZ+Yqjaxu0sdG4xgfj4wNKnAIlhadqS6hB94giuVH3kQbcPqp9RTjZvlSh7qags3xCKJ7FkW7i80Jc4Vj/Sx/pPY/v3AqSaDqkepQQ3cSPEHykkUgw0Tg4Kn5g/oeCOCK1aDW9uAzdRwfvEX0dnwOkfjxUSXrIXWr21tY2m+0lvTaC5d9visqsWMa+qgqRk4zg44wTt1Vr9w9ve6d06Uk1FIXDTvnwrdtpwCezOT+X07n0BYbfxoLfTb3SGtIre3tsoJoHlZAyrhlAI8wXcPc7j866htQsVB5HWZ0qLAmTo6zpq6omltfW/x7jctt4g8QjBOdvccAn9KcKpXT9Qv7PVW1q10dktIDK6PqMhimvrl/KZCoVnJ27gq7fzcAcAXBpk89zp1rcXdsbW4lhR5bctu8JiASmfXB4z8qaDKMpBjb1PpV3qdtCLK5miaJyXjjuZIPFUjGNyEEHOCDz2IxzkR+y0jUNLtEt4dJumt4uF/mllZR/9NuI+X7VPKKhlB6yUsZOkrzpuV59IjuHDDx5ZpVDrtbY0rlMj0O0rS9YlWeSbu7qq/QDJ/wAk/wBqR6HIX0WxckEtCrZHrkUqMmK+f6ksb7D6n9Z1kXcoM6oiou1RgZJx9Tk0j1olNJupEGWSMuB745/6rukobkHPOK5Xbx3Ec9huIkmt3/QHy5/vS6gRYCfDmS4wpm8tvC5lWSNHin/ErDIY4xyPoB+1IZNRsLWc2UkzC4ThYWVmkkGM5Ud2HzGfXJGDhZZSJf6XbykMEnhR/VWGQD9QR/atLCO/h3R3s0FygJ8OVUKSEem5fwk+5GAfYUwEchz08P7mV3HwiAQu0h1PVF8MwqTDBnd4C45JxwXIyMjgA4GeSdURopLGJ1xIzSSSYOcNgk/3Y0ruXFzci3Q5SEhpse/dV+vZj9B71wYq+romRmK3Ziv+9gAf+DCnq7Y5Hh9Bjj9Y0RYvemHWllGuWMenz3Nublx/EWt5SgeIlUXOOzkkYYYYKrYNPy966JBEzBigzvDk+5Hb9qXReaH3ehheu9cTvbQRW0UcMEaxxLwqKMAUz6bHdSdOxxvb3lsSpjSWKBpCVBIDKUzjIHyIzT1JIsMbSyEBI1LsfYAZNPfSkbxdOaasqlZDbozKwwQSM4Pz5rrewFLtYx9P3mLUOUxiRPpjT7606htfhNJhNiEcT3d1DOZ04J8skzluW2+UDGBnPAqwsYoor1MwE5hWD2rNFEiR/UOmY3le40ub4Kd8l02boZG9ymQQfmpGfXNRzW7LqCw026nW0tWMa58aO4JCDPL7SoJ2jzYzzjGasOtJEV0ZHAZWGCDzkViu0FFzbmXnzjkvsQYB4lf2kK2tvHAjMwjULuY5LfMn1J70jubuSCbVLuPaTa2YCHv95h2Ix+qfvTtqGg67b3MkWlR2VzaMPuXuJ2jaEn8rAKdyj0IOT2PvTFqOl61pGhXFtc6dNdzSGQzXdqVeM7icyEMwYAA/hAOMYGQM1wPheoRizDPOPyzyZ0DqamAAjrpzm3lNtINqyEywH058zJ9Qcn6EexpbMgliMZd1z6oxUj6EUlKJKnhsAVyCMHtjsQfT61yubW+mwserTwJnnZDGXP6sCP8AjXJYB3znB/OMKFRjGZ3SCO3iEUK7V57nJJPcknuc+tN+msGdrmUFJLt90aOuGCKMKMd+3mweRuNOLtxgnNNdy811rmn2GmpFPfDfM6SSFFji2sNzEKcAttA4559qdpUe5ii8ky7EVruPhOGitNbQ6XbOwkja18NpPeRNvb6jf+wpwkOoQ6rbm0je8huEKPaoVDKy5bepYgYxkEE/049ctb2erW+njSvChueorUiREtctGrFjtclsbUKkgk4P4gOamfTGh31vePqetG3+MMfgww27FkgjJBbzEAszELk4AwqgepPVo9mvdcS4wvIP8ff0mS3UKEwDzxGybT73V5Y9Nksbi3tpGBu5JlXaYgfMg7hi34ePQsfbM5AAAAGB8qMCs13tLpK9KmyuYHsZzkwooorTKQoooohCg80UUQmKwy5GK2oohInd9Er8Q0ul6vfWCHkW6hJYV55wrqSo+QYAegFbjpjUQABrETDGPNZ//j1KaKzPotPYcsg+kYLXHQyMr0mzlDc6tdHB8ywIkauOfcFh+hHanjS9IsdJiePT7dIRI26RgSWkbGMsxyWOPUk0uoplVFVX+tQJVnZvmOZjFZoopsrCiiiiEKKKKIT/2Q=="/>
          <p:cNvSpPr>
            <a:spLocks noChangeAspect="1" noChangeArrowheads="1"/>
          </p:cNvSpPr>
          <p:nvPr/>
        </p:nvSpPr>
        <p:spPr bwMode="auto">
          <a:xfrm>
            <a:off x="0" y="-661988"/>
            <a:ext cx="1143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aAH4DASIAAhEBAxEB/8QAHAAAAQQDAQAAAAAAAAAAAAAAAAQFBgcBAgMI/8QAOBAAAgEDAwIEAwYFBAMBAAAAAQIDAAQRBRIhBjETIkFRFGFxByMyQoGRFSRSobFicqLBJUOC0f/EABsBAAIDAQEBAAAAAAAAAAAAAAADAQIEBQYH/8QAMBEAAgIBAwEFBgYDAAAAAAAAAQIAAxEEEiExEyJBUWEFFBUykdFxgbHB4fAjM5L/2gAMAwEAAhEDEQA/ALxoooohCiiiiEK1Y4HNbVB/tM6sk0DTfg7FHOo3iHwnAG2NRwzZz3GePnUMwUZMvVU1rhEHJjlZde9MXkcjjVoIDG5Rkuj4L5GOytgkc9+1ctP+0Lpi9ZlGpJb7UD/zamEEH0G7GT8qoSOKw3DxEu5Gx5tshGePYNxyf2WtYza+GFlinZ853LIQPwL3w3qwP71m94m06NgSOys/5no/QuptJ165u4NKuviGtCBIyodpznBVuzDynkZ7U815s6d6mvemdS+L0yGR92UlguJBiVAcjJzwfnzg575xV39H9W23VcFzLa2t1bfDuEdbgJkkjORtY02uwOPWK1GksqG/aQvqMfWSSiiimzJCiiiiEKKKKIQoooohCg0Vg9qIRNf6jZabD42o3lvaxZx4k8qxr+5IqFdX2jdbacI9As7ecwSqYtSmkCxMMeYRsAxYc4yBtyDzxTzp0ME99c3zwDx3mdQ74Zwqkrt/0jjsP81IY2UKBxUvXxg+MKrmRw68EGUb1bYQ6X0VFa3Nrbw6jbGGGYooLb8AHBHJz3+YIp+MlrZ2djNddMXCxXSIIGFkjs7EcKVXJUkc+YD9DxVivoWkyayusPYQNqKpsW5K5YDBHH6Ej9acsVzfhyEEMx6k9cTWdYxAGB/cfaUZDp8ml9J32navoFyuo+DLjbZGcgFeG3xhgBnIySPwmpf9is0EmgX6x7DMl6fEIxkgohUnnkd8VYUsayIUZQysMEH1FRyHpDR7A238PtnsxbR+Gnw08keVznDbWG/n+rNaadKlblgTz/Ei3Wu6MrD5iD9M/eSbNZqDdWznSbGbU11GSC4hVnhMly2x5MHClN2HyeNuCT6c1N0JKKT3IrUy7ZjVt02oooqstCiiiiEKKKKIQrhfLM1nOtswScxsI2PYNjg/viu9FEJW+k376RapbS2N/DKgZngaCSSRnJ3OQQDvJYk5GckmnKy6jF1axz+FLAzfihnXbJGf6WHoR7VMJ24Cj1pqvun9K1AyS3VlD8RIAGuUXZNgdvvBhuPrVvfArYYcRJoyODzE1trcYRnkcKigsxJ4AHenSO/R0DKwZSMgg5BFMVt0hYFlNxcX1zGGVvClmAU4OQDtALD5EkH1zS646dhIf4K7u7Hdztt2UoD8ldWC/QYFSdRU5yBxJFVgHJmbvqGytb63sZ7lI7m5DmBGOPE24yB8xkcfX2pm1zrG1sWvbaISz39vB4q2yRsS+QdoGBySRiutv0ZpIkZ9ZRtbnk4M2phZCi+yLgKg/wBoGfXNSOx02z05GSwtooEZtzBFwWPbJPrxj9qX7wuDtEv2R8TI1Y2Or6pq2my6vpq2i2LfEtIJkkVpCjpsTHOPMSSQOw754mY7CucflOPQ11qFs7QZMkKF4EKKKKtJhRRRRCFFFFEIVg9qzXOZsLj1NVZtozCcSd7k1tLxGce1ZRcVib8o+dYQM5MuOsxEOM1vvQ7sMp2/i57fWmnqTWItB0W4vpQzbFKoFGfMQcZyRgepPtVD6X12ul2Wu2Nzc21z/FItiyqXJhO0g5O3zd8/v71qrTuwY8z0K7JKgeNldGGQynIP60phbfEpzk9jVcfY/rHx+jz2LyxytCRIskfCuDw2B6YYZPH5qsG0bDmM+vIpQG2zHnLHlZ3IropyKwRWF4NXXuN6Rc3ooorRIhRRRRCFFFFEIVwbzNn2rq5wK1UVnuO47RJEFFcpOZfoK79qbNT1O00q2e8vZGWPdtARGd3PoFVQSx+QqCuABLL5yp/ty6riWYdNyGaJECyyGEAtKGUgDngAZPuSfb1ptzooxsXUD7ksg/6NW5remaR9oHX73wkna1gtzHcW5iaJ0Knam/OCCxLELjsnzxS5fs66PMTSCzJRSdz/ABb4UjuCd3GKbvC8Sy0s4yJEPsn6m03QuooIkmnS3uyYHjnQE7nKgEMvzVeCBxk54wfQ7ZjkDexqjde6B0fSkt9f0h5UgtGW4kjctIjKvmB7FgCQATzgHOOMG5tL1W11qyW6tfEQkKXhlXbJESMgMvocfoe4zSru8NwkhShw0ehyK1IrS1bMeCeV4roRVz3lzFHgzKnIrNaA4OK3q6HIkQoooq8IUUVg1BOBCank1kCgCs0tV5zJM1kO1CajXVllNNb6feW8Ms7WF14zQxDLOrRvG2B64D5wOTjjJ4qRXBwoHuaIwO39qg8viWU4GZWvR0VsmnTtbwTQyvdSmdbgMJMhsLuDeYDZswD6YrDJarJrKGGK8guZN10FnTCfdIpWQEjbwufoalHXNvbQaJqOrCVre6trV2WWMgFgoJ2kEEN64yMjJxiq/wBGGnx2JmkF5Clwsst9ZmwJEsW0qu4FNwULtwV785ySTUss1JcGULjpJNYvHZaDC99PHIlvbAzy796kKvmO71HHelf2caTeafpMZvrR7P8Ak7e3WGTAclFO5iATjJb3zxzTF0NcadrHUM8Vw/3UiC5giMygTyRuVMjx43K+PCO1uCfNjIq0SBUleIq27fgAdJwhJSXHof8ANKqSS+Vtw9OaVIwZQR61Sk4ysU/nAisiisDg1b5WlJtRRRTYRDrOqW2j2D3t4SI1ZUCrjLszBVUZxySQKaL7qj/x2m3+lWZvYrybw2DSGIxYDFgfKcMChXa20bhgkUi+0zShqek23is4toZt0zITmEFSFlHzRtpyeylqbJbW/kjjWC7W1V54pruMR7xIyMCdh3DbuAwTg8Y4zS3bEbXUXk606+g1C38a2fK52spGGRvUMPQ0qJqttNsp4tZ1DVtPvZLe4ecIYyS0MiLGi7XTPJ3AkMMMO2ccF11Pq3VIp4rGw0dZLwxPOzvN9ztX0BHm3EkAAgDvycGsqe0NOWZN2COslqWHQcSSarf2unwm5vp0ggTGXc45JwAPck8ADkmqz641jXdX0i/u7O5utF0+1geWFIWKXNwQMguRzGv+gc++Owe4YDqDQ6nf3Pxtw6B43KFI4sj/ANcZJ2dyMnLehJo1SPFjKcZ4H+RXIu9r/wCbZV58n7TVXphsy5kaOjnUtDFuMNOXkR7y5+8lwGOCC2Sd2AM+xPrinTWNS+DTTdTCI0M5FtOsjBQiSYJbn229vmfoS0l/h7xwzApDI5hDkcLIvlG72DKFIz68d2Arje2bPDc6ff2EmoafLMJ4kiKg53bjG24jjcMg5xgleMcs0WsK2sth4PI/eMsrUp3fwiH+DQ3etxNcJCw+Bt7hoWQZWQl1JyOcEbu570ptNd11OqG06x1SVLJbdnVJoVlUOkgXZk+YAjd+bPApWTcWcNzqN3HHLqFxsVIIzkAjhIg2ASMsSSf6mPA4pNptr8NdqGLO0cvgeK2PvSIizNx7uzZ+Yqjaxu0sdG4xgfj4wNKnAIlhadqS6hB94giuVH3kQbcPqp9RTjZvlSh7qags3xCKJ7FkW7i80Jc4Vj/Sx/pPY/v3AqSaDqkepQQ3cSPEHykkUgw0Tg4Kn5g/oeCOCK1aDW9uAzdRwfvEX0dnwOkfjxUSXrIXWr21tY2m+0lvTaC5d9visqsWMa+qgqRk4zg44wTt1Vr9w9ve6d06Uk1FIXDTvnwrdtpwCezOT+X07n0BYbfxoLfTb3SGtIre3tsoJoHlZAyrhlAI8wXcPc7j866htQsVB5HWZ0qLAmTo6zpq6omltfW/x7jctt4g8QjBOdvccAn9KcKpXT9Qv7PVW1q10dktIDK6PqMhimvrl/KZCoVnJ27gq7fzcAcAXBpk89zp1rcXdsbW4lhR5bctu8JiASmfXB4z8qaDKMpBjb1PpV3qdtCLK5miaJyXjjuZIPFUjGNyEEHOCDz2IxzkR+y0jUNLtEt4dJumt4uF/mllZR/9NuI+X7VPKKhlB6yUsZOkrzpuV59IjuHDDx5ZpVDrtbY0rlMj0O0rS9YlWeSbu7qq/QDJ/wAk/wBqR6HIX0WxckEtCrZHrkUqMmK+f6ksb7D6n9Z1kXcoM6oiou1RgZJx9Tk0j1olNJupEGWSMuB745/6rukobkHPOK5Xbx3Ec9huIkmt3/QHy5/vS6gRYCfDmS4wpm8tvC5lWSNHin/ErDIY4xyPoB+1IZNRsLWc2UkzC4ThYWVmkkGM5Ud2HzGfXJGDhZZSJf6XbykMEnhR/VWGQD9QR/atLCO/h3R3s0FygJ8OVUKSEem5fwk+5GAfYUwEchz08P7mV3HwiAQu0h1PVF8MwqTDBnd4C45JxwXIyMjgA4GeSdURopLGJ1xIzSSSYOcNgk/3Y0ruXFzci3Q5SEhpse/dV+vZj9B71wYq+romRmK3Ziv+9gAf+DCnq7Y5Hh9Bjj9Y0RYvemHWllGuWMenz3Nublx/EWt5SgeIlUXOOzkkYYYYKrYNPy966JBEzBigzvDk+5Hb9qXReaH3ehheu9cTvbQRW0UcMEaxxLwqKMAUz6bHdSdOxxvb3lsSpjSWKBpCVBIDKUzjIHyIzT1JIsMbSyEBI1LsfYAZNPfSkbxdOaasqlZDbozKwwQSM4Pz5rrewFLtYx9P3mLUOUxiRPpjT7606htfhNJhNiEcT3d1DOZ04J8skzluW2+UDGBnPAqwsYoor1MwE5hWD2rNFEiR/UOmY3le40ub4Kd8l02boZG9ymQQfmpGfXNRzW7LqCw026nW0tWMa58aO4JCDPL7SoJ2jzYzzjGasOtJEV0ZHAZWGCDzkViu0FFzbmXnzjkvsQYB4lf2kK2tvHAjMwjULuY5LfMn1J70jubuSCbVLuPaTa2YCHv95h2Ix+qfvTtqGg67b3MkWlR2VzaMPuXuJ2jaEn8rAKdyj0IOT2PvTFqOl61pGhXFtc6dNdzSGQzXdqVeM7icyEMwYAA/hAOMYGQM1wPheoRizDPOPyzyZ0DqamAAjrpzm3lNtINqyEywH058zJ9Qcn6EexpbMgliMZd1z6oxUj6EUlKJKnhsAVyCMHtjsQfT61yubW+mwserTwJnnZDGXP6sCP8AjXJYB3znB/OMKFRjGZ3SCO3iEUK7V57nJJPcknuc+tN+msGdrmUFJLt90aOuGCKMKMd+3mweRuNOLtxgnNNdy811rmn2GmpFPfDfM6SSFFji2sNzEKcAttA4559qdpUe5ii8ky7EVruPhOGitNbQ6XbOwkja18NpPeRNvb6jf+wpwkOoQ6rbm0je8huEKPaoVDKy5bepYgYxkEE/049ctb2erW+njSvChueorUiREtctGrFjtclsbUKkgk4P4gOamfTGh31vePqetG3+MMfgww27FkgjJBbzEAszELk4AwqgepPVo9mvdcS4wvIP8ff0mS3UKEwDzxGybT73V5Y9Nksbi3tpGBu5JlXaYgfMg7hi34ePQsfbM5AAAAGB8qMCs13tLpK9KmyuYHsZzkwooorTKQoooohCg80UUQmKwy5GK2oohInd9Er8Q0ul6vfWCHkW6hJYV55wrqSo+QYAegFbjpjUQABrETDGPNZ//j1KaKzPotPYcsg+kYLXHQyMr0mzlDc6tdHB8ywIkauOfcFh+hHanjS9IsdJiePT7dIRI26RgSWkbGMsxyWOPUk0uoplVFVX+tQJVnZvmOZjFZoopsrCiiiiEKKKKIT/2Q=="/>
          <p:cNvSpPr>
            <a:spLocks noChangeAspect="1" noChangeArrowheads="1"/>
          </p:cNvSpPr>
          <p:nvPr/>
        </p:nvSpPr>
        <p:spPr bwMode="auto">
          <a:xfrm>
            <a:off x="152400" y="-509588"/>
            <a:ext cx="1143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aAH4DASIAAhEBAxEB/8QAHAAAAQQDAQAAAAAAAAAAAAAAAAQFBgcBAgMI/8QAOBAAAgEDAwIEAwYFBAMBAAAAAQIDAAQRBRIhBjETIkFRFGFxByMyQoGRFSRSobFicqLBJUOC0f/EABsBAAIDAQEBAAAAAAAAAAAAAAADAQIEBQYH/8QAMBEAAgIBAwEFBgYDAAAAAAAAAQIAAxEEEiExEyJBUWEFFBUykdFxgbHB4fAjM5L/2gAMAwEAAhEDEQA/ALxoooohCiiiiEK1Y4HNbVB/tM6sk0DTfg7FHOo3iHwnAG2NRwzZz3GePnUMwUZMvVU1rhEHJjlZde9MXkcjjVoIDG5Rkuj4L5GOytgkc9+1ctP+0Lpi9ZlGpJb7UD/zamEEH0G7GT8qoSOKw3DxEu5Gx5tshGePYNxyf2WtYza+GFlinZ853LIQPwL3w3qwP71m94m06NgSOys/5no/QuptJ165u4NKuviGtCBIyodpznBVuzDynkZ7U815s6d6mvemdS+L0yGR92UlguJBiVAcjJzwfnzg575xV39H9W23VcFzLa2t1bfDuEdbgJkkjORtY02uwOPWK1GksqG/aQvqMfWSSiiimzJCiiiiEKKKKIQoooohCg0Vg9qIRNf6jZabD42o3lvaxZx4k8qxr+5IqFdX2jdbacI9As7ecwSqYtSmkCxMMeYRsAxYc4yBtyDzxTzp0ME99c3zwDx3mdQ74Zwqkrt/0jjsP81IY2UKBxUvXxg+MKrmRw68EGUb1bYQ6X0VFa3Nrbw6jbGGGYooLb8AHBHJz3+YIp+MlrZ2djNddMXCxXSIIGFkjs7EcKVXJUkc+YD9DxVivoWkyayusPYQNqKpsW5K5YDBHH6Ej9acsVzfhyEEMx6k9cTWdYxAGB/cfaUZDp8ml9J32navoFyuo+DLjbZGcgFeG3xhgBnIySPwmpf9is0EmgX6x7DMl6fEIxkgohUnnkd8VYUsayIUZQysMEH1FRyHpDR7A238PtnsxbR+Gnw08keVznDbWG/n+rNaadKlblgTz/Ei3Wu6MrD5iD9M/eSbNZqDdWznSbGbU11GSC4hVnhMly2x5MHClN2HyeNuCT6c1N0JKKT3IrUy7ZjVt02oooqstCiiiiEKKKKIQrhfLM1nOtswScxsI2PYNjg/viu9FEJW+k376RapbS2N/DKgZngaCSSRnJ3OQQDvJYk5GckmnKy6jF1axz+FLAzfihnXbJGf6WHoR7VMJ24Cj1pqvun9K1AyS3VlD8RIAGuUXZNgdvvBhuPrVvfArYYcRJoyODzE1trcYRnkcKigsxJ4AHenSO/R0DKwZSMgg5BFMVt0hYFlNxcX1zGGVvClmAU4OQDtALD5EkH1zS646dhIf4K7u7Hdztt2UoD8ldWC/QYFSdRU5yBxJFVgHJmbvqGytb63sZ7lI7m5DmBGOPE24yB8xkcfX2pm1zrG1sWvbaISz39vB4q2yRsS+QdoGBySRiutv0ZpIkZ9ZRtbnk4M2phZCi+yLgKg/wBoGfXNSOx02z05GSwtooEZtzBFwWPbJPrxj9qX7wuDtEv2R8TI1Y2Or6pq2my6vpq2i2LfEtIJkkVpCjpsTHOPMSSQOw754mY7CucflOPQ11qFs7QZMkKF4EKKKKtJhRRRRCFFFFEIVg9qzXOZsLj1NVZtozCcSd7k1tLxGce1ZRcVib8o+dYQM5MuOsxEOM1vvQ7sMp2/i57fWmnqTWItB0W4vpQzbFKoFGfMQcZyRgepPtVD6X12ul2Wu2Nzc21z/FItiyqXJhO0g5O3zd8/v71qrTuwY8z0K7JKgeNldGGQynIP60phbfEpzk9jVcfY/rHx+jz2LyxytCRIskfCuDw2B6YYZPH5qsG0bDmM+vIpQG2zHnLHlZ3IropyKwRWF4NXXuN6Rc3ooorRIhRRRRCFFFFEIVwbzNn2rq5wK1UVnuO47RJEFFcpOZfoK79qbNT1O00q2e8vZGWPdtARGd3PoFVQSx+QqCuABLL5yp/ty6riWYdNyGaJECyyGEAtKGUgDngAZPuSfb1ptzooxsXUD7ksg/6NW5remaR9oHX73wkna1gtzHcW5iaJ0Knam/OCCxLELjsnzxS5fs66PMTSCzJRSdz/ABb4UjuCd3GKbvC8Sy0s4yJEPsn6m03QuooIkmnS3uyYHjnQE7nKgEMvzVeCBxk54wfQ7ZjkDexqjde6B0fSkt9f0h5UgtGW4kjctIjKvmB7FgCQATzgHOOMG5tL1W11qyW6tfEQkKXhlXbJESMgMvocfoe4zSru8NwkhShw0ehyK1IrS1bMeCeV4roRVz3lzFHgzKnIrNaA4OK3q6HIkQoooq8IUUVg1BOBCank1kCgCs0tV5zJM1kO1CajXVllNNb6feW8Ms7WF14zQxDLOrRvG2B64D5wOTjjJ4qRXBwoHuaIwO39qg8viWU4GZWvR0VsmnTtbwTQyvdSmdbgMJMhsLuDeYDZswD6YrDJarJrKGGK8guZN10FnTCfdIpWQEjbwufoalHXNvbQaJqOrCVre6trV2WWMgFgoJ2kEEN64yMjJxiq/wBGGnx2JmkF5Clwsst9ZmwJEsW0qu4FNwULtwV785ySTUss1JcGULjpJNYvHZaDC99PHIlvbAzy796kKvmO71HHelf2caTeafpMZvrR7P8Ak7e3WGTAclFO5iATjJb3zxzTF0NcadrHUM8Vw/3UiC5giMygTyRuVMjx43K+PCO1uCfNjIq0SBUleIq27fgAdJwhJSXHof8ANKqSS+Vtw9OaVIwZQR61Sk4ysU/nAisiisDg1b5WlJtRRRTYRDrOqW2j2D3t4SI1ZUCrjLszBVUZxySQKaL7qj/x2m3+lWZvYrybw2DSGIxYDFgfKcMChXa20bhgkUi+0zShqek23is4toZt0zITmEFSFlHzRtpyeylqbJbW/kjjWC7W1V54pruMR7xIyMCdh3DbuAwTg8Y4zS3bEbXUXk606+g1C38a2fK52spGGRvUMPQ0qJqttNsp4tZ1DVtPvZLe4ecIYyS0MiLGi7XTPJ3AkMMMO2ccF11Pq3VIp4rGw0dZLwxPOzvN9ztX0BHm3EkAAgDvycGsqe0NOWZN2COslqWHQcSSarf2unwm5vp0ggTGXc45JwAPck8ADkmqz641jXdX0i/u7O5utF0+1geWFIWKXNwQMguRzGv+gc++Owe4YDqDQ6nf3Pxtw6B43KFI4sj/ANcZJ2dyMnLehJo1SPFjKcZ4H+RXIu9r/wCbZV58n7TVXphsy5kaOjnUtDFuMNOXkR7y5+8lwGOCC2Sd2AM+xPrinTWNS+DTTdTCI0M5FtOsjBQiSYJbn229vmfoS0l/h7xwzApDI5hDkcLIvlG72DKFIz68d2Arje2bPDc6ff2EmoafLMJ4kiKg53bjG24jjcMg5xgleMcs0WsK2sth4PI/eMsrUp3fwiH+DQ3etxNcJCw+Bt7hoWQZWQl1JyOcEbu570ptNd11OqG06x1SVLJbdnVJoVlUOkgXZk+YAjd+bPApWTcWcNzqN3HHLqFxsVIIzkAjhIg2ASMsSSf6mPA4pNptr8NdqGLO0cvgeK2PvSIizNx7uzZ+Yqjaxu0sdG4xgfj4wNKnAIlhadqS6hB94giuVH3kQbcPqp9RTjZvlSh7qags3xCKJ7FkW7i80Jc4Vj/Sx/pPY/v3AqSaDqkepQQ3cSPEHykkUgw0Tg4Kn5g/oeCOCK1aDW9uAzdRwfvEX0dnwOkfjxUSXrIXWr21tY2m+0lvTaC5d9visqsWMa+qgqRk4zg44wTt1Vr9w9ve6d06Uk1FIXDTvnwrdtpwCezOT+X07n0BYbfxoLfTb3SGtIre3tsoJoHlZAyrhlAI8wXcPc7j866htQsVB5HWZ0qLAmTo6zpq6omltfW/x7jctt4g8QjBOdvccAn9KcKpXT9Qv7PVW1q10dktIDK6PqMhimvrl/KZCoVnJ27gq7fzcAcAXBpk89zp1rcXdsbW4lhR5bctu8JiASmfXB4z8qaDKMpBjb1PpV3qdtCLK5miaJyXjjuZIPFUjGNyEEHOCDz2IxzkR+y0jUNLtEt4dJumt4uF/mllZR/9NuI+X7VPKKhlB6yUsZOkrzpuV59IjuHDDx5ZpVDrtbY0rlMj0O0rS9YlWeSbu7qq/QDJ/wAk/wBqR6HIX0WxckEtCrZHrkUqMmK+f6ksb7D6n9Z1kXcoM6oiou1RgZJx9Tk0j1olNJupEGWSMuB745/6rukobkHPOK5Xbx3Ec9huIkmt3/QHy5/vS6gRYCfDmS4wpm8tvC5lWSNHin/ErDIY4xyPoB+1IZNRsLWc2UkzC4ThYWVmkkGM5Ud2HzGfXJGDhZZSJf6XbykMEnhR/VWGQD9QR/atLCO/h3R3s0FygJ8OVUKSEem5fwk+5GAfYUwEchz08P7mV3HwiAQu0h1PVF8MwqTDBnd4C45JxwXIyMjgA4GeSdURopLGJ1xIzSSSYOcNgk/3Y0ruXFzci3Q5SEhpse/dV+vZj9B71wYq+romRmK3Ziv+9gAf+DCnq7Y5Hh9Bjj9Y0RYvemHWllGuWMenz3Nublx/EWt5SgeIlUXOOzkkYYYYKrYNPy966JBEzBigzvDk+5Hb9qXReaH3ehheu9cTvbQRW0UcMEaxxLwqKMAUz6bHdSdOxxvb3lsSpjSWKBpCVBIDKUzjIHyIzT1JIsMbSyEBI1LsfYAZNPfSkbxdOaasqlZDbozKwwQSM4Pz5rrewFLtYx9P3mLUOUxiRPpjT7606htfhNJhNiEcT3d1DOZ04J8skzluW2+UDGBnPAqwsYoor1MwE5hWD2rNFEiR/UOmY3le40ub4Kd8l02boZG9ymQQfmpGfXNRzW7LqCw026nW0tWMa58aO4JCDPL7SoJ2jzYzzjGasOtJEV0ZHAZWGCDzkViu0FFzbmXnzjkvsQYB4lf2kK2tvHAjMwjULuY5LfMn1J70jubuSCbVLuPaTa2YCHv95h2Ix+qfvTtqGg67b3MkWlR2VzaMPuXuJ2jaEn8rAKdyj0IOT2PvTFqOl61pGhXFtc6dNdzSGQzXdqVeM7icyEMwYAA/hAOMYGQM1wPheoRizDPOPyzyZ0DqamAAjrpzm3lNtINqyEywH058zJ9Qcn6EexpbMgliMZd1z6oxUj6EUlKJKnhsAVyCMHtjsQfT61yubW+mwserTwJnnZDGXP6sCP8AjXJYB3znB/OMKFRjGZ3SCO3iEUK7V57nJJPcknuc+tN+msGdrmUFJLt90aOuGCKMKMd+3mweRuNOLtxgnNNdy811rmn2GmpFPfDfM6SSFFji2sNzEKcAttA4559qdpUe5ii8ky7EVruPhOGitNbQ6XbOwkja18NpPeRNvb6jf+wpwkOoQ6rbm0je8huEKPaoVDKy5bepYgYxkEE/049ctb2erW+njSvChueorUiREtctGrFjtclsbUKkgk4P4gOamfTGh31vePqetG3+MMfgww27FkgjJBbzEAszELk4AwqgepPVo9mvdcS4wvIP8ff0mS3UKEwDzxGybT73V5Y9Nksbi3tpGBu5JlXaYgfMg7hi34ePQsfbM5AAAAGB8qMCs13tLpK9KmyuYHsZzkwooorTKQoooohCg80UUQmKwy5GK2oohInd9Er8Q0ul6vfWCHkW6hJYV55wrqSo+QYAegFbjpjUQABrETDGPNZ//j1KaKzPotPYcsg+kYLXHQyMr0mzlDc6tdHB8ywIkauOfcFh+hHanjS9IsdJiePT7dIRI26RgSWkbGMsxyWOPUk0uoplVFVX+tQJVnZvmOZjFZoopsrCiiiiEKKKKIT/2Q=="/>
          <p:cNvSpPr>
            <a:spLocks noChangeAspect="1" noChangeArrowheads="1"/>
          </p:cNvSpPr>
          <p:nvPr/>
        </p:nvSpPr>
        <p:spPr bwMode="auto">
          <a:xfrm>
            <a:off x="304800" y="-357188"/>
            <a:ext cx="1143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www.worldreligions.psu.edu/images/artimages/maps/muslim_distrib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90800"/>
            <a:ext cx="8039100" cy="42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Swahili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derived from Arabic through </a:t>
            </a:r>
            <a:r>
              <a:rPr lang="en-US" dirty="0" smtClean="0"/>
              <a:t>twelve </a:t>
            </a:r>
            <a:r>
              <a:rPr lang="en-US" dirty="0"/>
              <a:t>centuries of contact with Arabic-speaking inhabitants of the coast of southeastern </a:t>
            </a:r>
            <a:r>
              <a:rPr lang="en-US" dirty="0" smtClean="0"/>
              <a:t>Africa</a:t>
            </a:r>
          </a:p>
        </p:txBody>
      </p:sp>
      <p:pic>
        <p:nvPicPr>
          <p:cNvPr id="4098" name="Picture 2" descr="File:Maeneo penye wasemaji wa Kiswahil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5" y="3276600"/>
            <a:ext cx="3976255" cy="34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0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32"/>
            <a:ext cx="8229600" cy="1143000"/>
          </a:xfrm>
        </p:spPr>
        <p:txBody>
          <a:bodyPr/>
          <a:lstStyle/>
          <a:p>
            <a:r>
              <a:rPr lang="en-US" dirty="0" smtClean="0"/>
              <a:t>Trans-Saharan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network of interlinking trade routes that connected </a:t>
            </a:r>
            <a:r>
              <a:rPr lang="en-US" dirty="0" smtClean="0"/>
              <a:t>North Africa and Sub-Saharan Africa.</a:t>
            </a:r>
            <a:endParaRPr lang="en-US" dirty="0"/>
          </a:p>
          <a:p>
            <a:pPr lvl="1"/>
            <a:r>
              <a:rPr lang="en-US" dirty="0" smtClean="0"/>
              <a:t>also known as the Gold-Salt Trade</a:t>
            </a:r>
            <a:endParaRPr lang="en-US" dirty="0"/>
          </a:p>
        </p:txBody>
      </p:sp>
      <p:pic>
        <p:nvPicPr>
          <p:cNvPr id="5122" name="Picture 2" descr="http://www.mrdowling.com/images/609tr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1053"/>
            <a:ext cx="4800600" cy="36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7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Caliph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Arabic successors </a:t>
            </a:r>
            <a:r>
              <a:rPr lang="en-US" dirty="0"/>
              <a:t>who succeeded Muhammad in the role of leader of the faithful after the prophet's </a:t>
            </a:r>
            <a:r>
              <a:rPr lang="en-US" dirty="0" smtClean="0"/>
              <a:t>death</a:t>
            </a:r>
            <a:endParaRPr lang="en-US" dirty="0"/>
          </a:p>
        </p:txBody>
      </p:sp>
      <p:pic>
        <p:nvPicPr>
          <p:cNvPr id="13314" name="Picture 2" descr="http://t2.gstatic.com/images?q=tbn:ANd9GcSyFOkcg04pBon40ItUmdDpd_KMBkuSt0MD2BhTua1MxYDhO5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315200" cy="38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2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Five Pillars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five </a:t>
            </a:r>
            <a:r>
              <a:rPr lang="en-US" dirty="0"/>
              <a:t>basic acts in Islam, considered </a:t>
            </a:r>
            <a:r>
              <a:rPr lang="en-US" dirty="0" smtClean="0"/>
              <a:t>mandatory </a:t>
            </a:r>
            <a:r>
              <a:rPr lang="en-US" dirty="0"/>
              <a:t>by </a:t>
            </a:r>
            <a:r>
              <a:rPr lang="en-US" dirty="0" smtClean="0"/>
              <a:t>believers: faith, prayer, charity, fasting, pilgrimage</a:t>
            </a:r>
            <a:endParaRPr lang="en-US" dirty="0"/>
          </a:p>
        </p:txBody>
      </p:sp>
      <p:sp>
        <p:nvSpPr>
          <p:cNvPr id="5" name="AutoShape 2" descr="data:image/jpeg;base64,/9j/4AAQSkZJRgABAQAAAQABAAD/2wCEAAkGBhQSEBQTEBAUFBQWFRgWFRUUEBcVFhUYFBgWFxwXFxUXHCYeFxwjGRUYHy8iJCkpLSwtFh4xNjAqNSYtLCkBCQoKDgwOGA8PFCwkHBwqLCkpKSksLCwpLCkpLCwpKSwpLCwsKSkpKSkpKSksKSkpKSwsLCkpKSkpLCkpKSksKf/AABEIALUBFgMBIgACEQEDEQH/xAAbAAACAwEBAQAAAAAAAAAAAAAABQMEBgECB//EAE8QAAIBAwICBQUKDAUCBAcAAAECAwAEERIhBRMGIjFBURQyYXGRIzNScoGSobHBwgcVJDRCY3OCorLD0VNik7PSpNODo+HwFkNERWR0tP/EABYBAQEBAAAAAAAAAAAAAAAAAAABAv/EABoRAQEBAQADAAAAAAAAAAAAAAABQRECEjH/2gAMAwEAAhEDEQA/APuNFFFAUUUUBRRRQFFFFAUUUUBRRRQFFFeJJQoyc49AJ+qg91wnHbUAv072x8YFf5gKXdJekcVtZzzl0PLidgC69Zgp0r275bA+WgaC5TfrrsMnrDYeJ8K8NxCIdsqDq693Xzdut29m437NxXyu54L5Fwu1m5kBkgh5aIEVllmviqPz3LdeMGVjp2G2TnAFVeLTRTzXMYKBZrq04WoChNFvajnzEKPN1HUoX0ADsoPsqtkZG4rtfKr38Js2eZE0ccfLvZeW0JLLHakwwqxJHukk25XbC6RtuWZydIr+GSzhuJYTJOVEojgOqFpUHL1IWOpNUNwGZSMdU9gwwfQqKp3PGYI95LiJPjyov1mq1t0ptZXWOG5ilduwROJOwZO6ZA28aBrRRRQFFFFAUUUUBRRRQFFFFAUUUUBRRRQFFFFAUUUUBRRRQFFBqub5d9n22PubHHf+iD3UFiioPLk73A9e3115biUQ7Zox/wCIvt7aCxmgGvlvR0QywXN7ceTm3lkubvcDmoInUQjAIIGiIyHBBJfftNXOE9KbgC2iiSzVrm1a50or6Ena4iMiviTYaJnJPbqU9vm0H0euGsf0X6bNeSczMEdqUcprlXnEiUxqdIfZdKktqAwXVRnBJfz9JbVPPu7dfjXEa/W1ArtOL+T27meZI1ikdAXjfdA55QXDZYlCigAEk7bmqFz+EmKPrSwTLH/ivbSqo9JUK0ifKtTcZ6XWReCQXEcyxOWYQnnlMoy83EQbzdRz4BmPdViW7duXcwXAa3IiCKjDTIXk0sGUrkllZcbgqy9+SCFm34nbzRCVfJZI2GQwlVlI8csg79vRivZgtzgG1hbO4wICPWMkUr/+G+RNOlvpjim0XKJp1RpcRMA/uYI6jgxEqO8MQQcU0tJNEYEjhWbZuWhVVbOOqN9HaF3xlsEbmgp+TWDScvyS1MmCSmm114GMkqGz3j20m4pPwqGUx/i6CaZR1o4bOOZ0z8MqpSPP+ZgT21ak57M3Lih/J2kltFUOGlLxPGmQ6qMe6PqIZskgkjsNxOEG2igt45Cpcu0swIEk0ukux1FWw0j5YkAkBSB3YCjwTifDmcKtlDaSHJVZrRYS2N8xuF0SbAnCsTsabdHr5Z555dYOljDCBnASIgOwHcWm1A+IjTwqhe8T5nJtlYzXCvbtM6xNiMxOryStpBCagjKB3mQDsDEaO1eGJdKlVXUzHJI60jM7HLeLMT8tBeoqv+MYv8VP9Rf71kulX4QvJ3kS3RJWiiSRsvs7zSiKKBApyXY6jnsUAbHOwbTNdrC8Ik8r4ndyTyxtBavHDbqHZdMiBJnfZ8FgWVCcb6cbDIOya/jHbKg9bqPtoLFFLJ+k9onn3luvxriNfraqzdN7L9G6STHbydU+PXyg2KB5RXlGyAfHx2Psr1QFFFFAUUUUBRRRQFFVrq6KFdhhiFBLY3OcDsxvjA9JFdFy3+E3zk/5UFilXEelFvBJy5ZCr9TYRyNvMxRBlFIBZlIA7TirhvMdscnzQfqNZfpGDNe2I5EvIila4mfyeQjmRxssK7Lk9Zy3gNAoHll0nt5ZVhjkJkZHkCmKRTpikMTk6lGnEg04ODmmtfKuKx3LcTadIrqOM3NtCGitpgRawB55WJVclZJ5NOO/BJHZTLhPHZXvHmu2vY0jlnEcSWVyIWjOlIixCnmdUFwNOQztkgBVoPodJrrWt4pXOh4WDnlM6h43Up5viJJfmioz0yg7o7s/F4ZeH+jVe96QmaKSOGzvSXRlDeTiHTqUjPu7p2ZzQVZunJ35EE9yuffIbXTG2NjoeaZOZjxTI9NS8G6aQ3heIYEir7pbzxyRygHbJjZTldxuCRuKqWHHBcxGFdNm6FVMLTrG7JEQGETxHIi2Kh0J80+kVPc8P5sdvdhg01tKdE22ZIOa0T6mGzBoSX8NQBGKBnBLCVZUjtiFOGVXXYnuYFBg+g1Xv57SJczwWyrjOWMWMDGTuOwZ3PYK92Fo8TFWk1RqByAIgGCg7qX1nmDrKoBC9gO561VeK3EhZTbMgSUPHO8kTsVLFVTBUELoOsaWwMtk9+Qi4zJYQKrTWdsS+yIsCSySEDOESONmbA3z2DO5FUbTpJArb8IlgT/FFpFIEx3ukDGRRt26du/FMeH8GeEXFwEDOkIhs1PWCwQxgouO3LyZY95wnwRjsHFY7dWY3bXPMKGFA3NlcgDUYwO0sc9VQFXbsGTQdveLpNPbRK+uJgbhzHFIQ6R6OWAQDlWkkR8jbERHfTpOj9sJuettCJt8yiFBISdideM5I76rdHOFGOJGljVZiH1BTkRrJK8vKBGxCaguRt1ac0Gf6SRlZraVD1gzqFLYVjoZwp2JGdBGV8RkHAxQN6lwsqRAgSBY545crJASzFmOSdYKM+ChIyiYODlW/SNlHIL40846sgEY5M/c23tqpPw+AjdIxhQQBrXGcZYqjAYPh6BVktS2Qv49cnKKigqjaFD3LcyQGNnJUgO3aoUFtwVOw2Naqe0SaPTNErowBKSKrDx3ByMg/VSaK2jWRAoXKyrhcElAyuo6zE7nJNaKlnCXrPQWnk1wywosUDRBsJbnlrIjEEkJgZZXX/T9FL5enZxqgt7i4TtEkVpoRx8KPnTKZB4MoIPcTWl4zZGa3liGMvGyb9h1AjB9B7D6CaSXHEEnHLWcW7qwM0LSmCZVCkadS7hQSrBlyraMZIY1Fd4F0ziu9QjK6098ikSSOZM9muNkJA9IyK7exRzqzxeTLKMKJl5UjR75K+6R433BB8T2Gq8vD+Z5JegjnIRG8my86CY8s6sYBBJSUDuK7dtXeGW7w7PJrCBVg0xBWMa5GGIc8wnKjsXGAcDNAvgsrKziEc0dvuzSM8zQ5ZpXLM7bbDUxHYANh3Vzjcthb6RLZW7SPnRElussr47SqJGTgbZY4UZGTXri2uU6InTye4jaOeRo3LFpMAEOoKjqFkAbAUsNj2VLDw+SKO7umxz3DCM4zyoIgREoBzt50pHeZCD2bAts+k9uhy/C5LVBvzjaxOiemTydmaMYHnMAB3kU1n4os15DEGLRonPbTFJgsWCQgnBBXPMfPZmJD3VCvG0tQU50l07vrgjVudKy6EBVTnLAsCxY4VeZ3KuaY9HbQQwRCRfdRDHHIwjkx7nqIUEr5ql3x6DQOJp1RSzsFUdrMQAPWTsK4l2jJrV1KYJ1BgVwO06uzFY38KXHEXh0kKSKJLkrboCe6VlV2IPYAhbJ7tqynGumT2y3lvDMnJittFqI0TSf/pCjkjUrpN7pnJDIM7Dch9dtrpJEDxuro24ZGDKe7Zhsalr45H03NtybO2uY4ooZrW1BKqxZOWJZ7hy46qkdVMdpLH4tCX8LN4I2kFxCB5PNMFKRll5s3Kt1ODu4HWI7l3Oeyg+5UVn7PpnZiKPncRtNehdZ8piXLYGSF1bb52r2vTezY4jnEx/URyT/AOyrUD2iqnDeJLOnMjDhSSBrjZCcHBOlgDjI7xRQQ9ILJpbd0j982aM6tOHRg6Ekd2pRSjiHE5+a0VnA7umOY8tzoiQuMhRgMZH0kMVAAAZSWGRWopHeM9vI7iJ5IZGDsYhqlicKqE8vtkQqi7Llgc7MD1Qzt10pvbXL31sxt18+e0kjkMXiZIWUtgd5DbeFaQcX6wCs7Aor6hGjqEfOliyHsOk7+g1Q6MWsWpvJ0fk6Cshltnh5jahpBWRFMhVdYZyCTqAJJG0HD+GRJGgSVx5K2jqysmqJZWMMTDskAGkD5QMamFA7mvZFXJI3OFAg1M5IzhQsu/jnsABJ23qhL0rCRTPKGjMLKjoYA0haTTywgSVhIX1qBpJ3ONjkA4rOGQwA8pp43SCQShTg7HQSp0nJUgYOQVwDggVeHcKV54TJKzSRPJNIrlSZJlAgD9UKuEU7bDzkOAQaCJuK8Vcgx2sEYO6rNNqkIGPO5YKr2/ol8UX/AEin8mmRoJIrrSqqFmieMNcNyo5I5AVLqHO+VBBG4wQTNfrHHdmWeGZ5VkEkLR28kmU5PLCa0RtIDNISuRu2ogg0x4LZytM9xcLy9SCOKLIJRAzOWcgkamYjqgkKEXcknAWIeDQvBHFLbIUjAVI5VSUKEAUHfI7BUvGbPXbSoNsxtpwSuCBldx3ZA27O7BG1X68ydh9VBj7Ti6lYk0kNpQwTaS8bqNLcqR0yImwNJJ6uwYHPUFjZUOAgeeRmmJlGmMZLAaA2WOAqEqNzvmjhyQyW0RdI2ISJWLxKxzoXqA4z2kD0YNWIraFWXCRgGQrtEvWO2F3z2dbcb7eutetZ9ol6HOTbDUir2EMuQJNSqxcKQCu7EY/y5yc00t+GxRszxxRoz+cyxqrNnfrEDJ38a8cH/N4f2SfyirlZaFFFFAu4oAZLYHcc4/7FxUptELAlFJYDVkduncZ8cGoeKt7ta/tm+i3n/vVxe1PUfqFVKo36ALG2ADzIgTjc9dF3Pf200FLOKj3JD4SxfRKlMxQgqre8LhmxzoY5NJyvMjV9J8RqBwfVVqiopV0otw1nN29WNnGGxugLdvZ3dhBB7xSeLiw1omgiRSDHIFLRTxqGGkyjqxvpY7MQCwGCwrQ8Z/Npv2T/AMppSkcMiqzpG2SAS8SkscKNIOM9pO/djFWS1LeKFyeXbsq8vVJzJpm5uVWTJl0rHq1HLsRkAebk7mnnRonycAoq4Zsac6XBJbWAQCoJYnGNu7bFLxaw4UBYxr1qNMS9c49OcaRns9FPeHtmGM+KKfaopZwl6VcT4UsXLe1iVGE6M/KhUF1fMblsLvhZC+/wap33SpkkaOCKe5dNnCW4VI2IDBWkd0GrSQdK6jgjIGRWprMS3i2wkhmkFtqaVorhgBG3PZn98PVSRWfGGPW0gjOSFiqVr08BmWC7hktJHYLGLi1bRK3wY5UkZWb0HB3p9+M1LmM8vVjzTrVj37gp4euk9twiO7tp7ZpRNCQumRZWlEcuGzy5XZmyhCOMsSCxGcbVPYwu3LlaXKyKhuUVVKtPy1jyJM6k3C9g7UXzetkL898qjVJHEMnHnMST3BRyss2M7DfaqU3GrYW/PZIOXnTnSxOvVo5Yj5WovryujGrO2K9cUuJGQ+TE+UKUI1xavc9SseqGGBIoIyCOzHauBV4VwPXPHK7iSOMPMBpK6rm4OTIUO40RkouewSEdozQVo+l8oOYuD3GjxCwpIR4iIyA93YcH0VY4n0mEtsFhaVXllW3I8lmSSIuRzAQQSsiRa2HqBGRvXmLicUUzyXF5pcGaN7cynfMg5QWHOBiNRjSuW5hOTndjwGyaR5LieLTrdGhV1w6iOPliRh+g7an27QpUHByADmzVRGoRdKhQFXSV0gDAGkgEYA7KKmooCjFFFBzFZG6kkt7i4e2jBPMVmQowSQNGmQXRToYMGIY/CYEHIYa+kQZvK5tKk+Z1vgkIfpORt3/JVk6lpZY8XjUgiXSwjKRRuNXJLnUVbQ2JMEIBgjqoBnJJqXgEchuWYO5XA5nMWPBLDOY9KgglxnOeztHYQxScsBpEuCjYyzZxv4/pHIIzuB8tS8IfLt1SuYojpOcjJl2Od+wDtq3x4k8ummK7RRWWhXiY4Vj6D9Ve6rcTfEEp8I3PsU0FLh0INrFlQcQRkZGcEJ2jwO9XuUATsPHs7zqyfX2+2q9iPydR+qQfwVbced8X+/8AeqivwVswJ6AR80kfZV2l/BPeseEkw9k0g+ymFRRRRRQKeLH8otR4NK3siZfv0xXtX4p+7SziR/K4B4RXDezkr9+mmOsPUfrFAu442LZz4HV81i32U1pVx/8ANJ/RHKfYr00FB2iiigo8cOLWc/qZP5Gr28A0bqMqNtuw6cZHh2moOkjYs7k/qJf9tquSdjevH0CrEryYR1hgbbjbsyN/V31HwZs28J/VJ/KKnced6v71W4GfyeP0KB83b7KC9Xl0BGCMg9oPYa9UVFRpAqrpVQFxjSAAMeGBWKivEgV4njaWPmyqdB5k8R1ModUOXdeWVGRlgRtrDdXc1nIJFLXCOMgSuTqUFFXq74bbOdXsNWTqW8QrNhmmbkyThFSI5C9Vc5ffcFi7HR3aQMjc166KgiWXARk83mCNoyNB6qEMTqyGZs7Y9IIx0wQAMyxxqAisWW3jDBSRv5uxYau3s9tNeD490AGBzBtjHbHEezu3NW+NhLKvGBdWrSNQGA2BkDwz24r3RRWVFFFFAUUUUBSyz3nuPjxj2RqfvUzpVw1vdrn9uo/6aE/bQXsbn44+pRVeFvymQfqo/oaX/kKs47fjD7oqoDi79cJ/hZP+VVDGiiioopf0hfFpcHwglPsRqYUr6UH8huv2Ev0owoLMKYjI8FA9iipz53yfbXg9jevH1CpD5w9R+sVUUeCHqOPCab6ZXb6mpjSzgh9/HhMf4kjf71M6iiiiigS35/Loh/8AjXH8UtoPsNe+NdIY7Z4w6TO0gfQkMDzOQmnU2lAcAalGT8IVDPvxH4lsv/mzj/tVmvwh8CJlSaGF2bDNJKZb51iVTEh0RWsyaSUZn284QsMEtQay7k51m5CsuuJ8K6lGGtG2ZTup33B7KY2kmqNG8VB9oBpPwBWawhEiFHMUYZDryrMqZU8xmfIJx1iT4nNXuASarS3PjDGfaimrUi/RRRUUr6UH8iuPTC4+cpH21dPYfjD61qj0oP5JIPhaF+e6r9tXu79772KDr/pfFH3qqcB95x4STL82aQfZVxu0/F/vVPgZ9zceE8/0zSH6jQMaKKKApXwpARLkZBnl7e/fT9lNDSrgTZRv29z9E7rQXY17Nh2sPpNQ8OPuk4/WD/aj/tU6DYfGb6dVVbHa4nHxG9usfdqoY0UUVFFFFFAUUUUBSjhZ92uf/wBkfRbQCm9JuCHLzt43En8Cxx/doGfcfjfeFUpPzyP0wzfQ1t/61d/RPrP81Uro4uoD4rKvtCN/TohnRRRRRSjpafyKYfCUJ/qME+9Tek/SoZtwPGe1X511CPtoGH6J+N96q1lxy3nkKwXMMrKDqWOZHK7gbhSSN9t6h41A72zCOcw7klxEsp05ORofY5Hy1jvwYXp5nJ900rbryxJDaIdC8rBzbsWJ0unneIq6ja8HHXuP2qn/AKeD+1M6V8Mb8ouB+yb2pp/pmmlRRRRRQIUYHiM48ILUe2W7b6gKyn4SLCGKeK4ILM+pXi8pvY+YcIiuvkqyFdBwMaQCZF3zjOj4U+riF6fgyW8fzbcy/wBWkX4QOkduJ0g5luJQHDvNczQ8gERyAZhGoMxCMp7AYge3FBpein5hbgSczEUHumGGvqRdfD9YZ7etvvvVrowfyK39EMa/NUL9lQdHQotIhHo0BIdPLZmj0iOLGhn6zLjsJ3PfU3Rj82QfBaRPmSun3atSGtFFFRSnpN7wo8bi1HtuYRV8Hqj433s0t6TnKwL8K6t/4JFk+5WY6ccbni5I91gtw3XmS9srcylo8qqNcPkYbORgZxnO24bs+d+79v8A61R4Iffh4TMfnKj/AHq89H59dvA2pm1RA6nljlY507mSLqOfSu1HAz17n9sv029uaIa0UUUUUo6PnqH9tdf/ANUlN6TdGTmAHxaVvnzSN9tAzXsX1/Yap2v53N+yhP8AHcD7BVxfNX5PpqnEcXjjxhT+F3/50QyoooooooooCiiig4aS9G91kPjcXf0XLp9yndIeiRzBn4Tzv/qXMzUDcnqH94/STVLiH5xbn9YR7YZz92vnXGeJTQypA11KkhRQIvx1bhiXJA2ktizEk9vf3Vt0ZwtiZdfM1RiTmBA+poJ1Ovl9XVlt9O2eyqjRUUUVFFJelDdW3X4d3bj5kgl/p06rP9J3934evjdsfkjtLt/rAoLfEriRLYGGEzMcdVZUiIB31B32GKx34OeJc26lLNbl+WqA281o+Y4uqhlFuSxkx+kcIOxFXfOo6S8QaGzUpGsjO8EIR3KK3lEiQ7uoJXZ+3B9VZzokkacR5UYmVltV1xzldUJTTHgBFAcOEV9YZlJB04BIqz6l+NVw/wDPJx+phP8A5l0v3ab0mszi+k/zQL/BNP8A9ynNRRRRUdxOqKWdgqgZLE4AA7yTQZjoq+u5vm8b6QfJDb20X1g1S/CJPp5Ra8MCgtiMXU1u0zAxNgNAC2nQsinbC80NuQBVroDMHSZwrjVdXj6njKBhJcvpK6tzhEUHIGDtSLpVLq4iyRz3QuQUEMa3kUCBJIi0sm8DskSrCNTdYF9IwDilRrOjuryGPVJzWEUWZNTNzCIo8vqfrHJ3y2++9WujfvL+i4uh/wBTNVbgd4JLFJdT6ZIY3DSsushoozlyMDVvuRgZqToxICs4BBxdT9hz50hf71WpDqiiio0S9IW91sh43WfmW9y/1qKy/Ty708rnQaEQYina+tYQXdFOyXHaVZAR46O8Egvekkv5ZYr4G5k+Zbsn9ak/TPiCPcJarGxugEFvidY9XPEmuTdHwkQt1ctpbcKuN8ENF0VVRaWoQ5XkDB5iSZA0b64+o3rXbw2qTg+09yvpib2xKv8ATqv0QdGs7Nog4Q24KhyC+CEPWIAB9YAHgAKm4afyuceMMB/iuV+5VqQ5oooqKDSTol+ZwHxhjb5+W+9Te4k0ozeAJ9gzSnommLK3HhbwD2RJ/egRdFelUtzNpeWPSGkURpYXIA5cjICL1mMMmyg7AZzgYxWjP56vphk/ha3/AOdYboPeKb2SKLmyKjPqkivLiS1RjJkq0MyqqOTkjQXGc7itxKcXsXpjnH02x+6aqaa0UUVFFFFFAUUUUHDSHoUc2VsfhW8Tn1yAuf5qZcauuVbTSfAikf5qE/ZVHodFpsrdT2rbwL82GP8AvQZDiFnNNfMhswhHKuJGTiWA8asEGUNue3yeNioI97XDDJzseOnHJbwng/ikCf1Krf8AwRYe+iwtuZ54fkJq1+dq1YznO+an4+2I4z+ttj/1Nv8A3q4mnYorgrtRRWU6UZPELFR+jHeS/NiSP+v9NausbfXwk4vGI0dxHayxuyqNCNNPCDlmIz7wVOnUQdiBg4DVyr5g/wA31K39q5OvXTb9Ij+Fq9y9qes/ytXJh1k+Mf5WqoVJtfp/mgn/AIJov+5Tus75Yn4whAkQkxXa4DqTnmWhx29vVO3oNaKooqlxjSYJNeSNJ2BwSf0QvpLYA9JFWbhCVIVtJIIDYzpPjg9uKxPAGukUSXUct6UeRVdJowUMUjxk+TMI11dU9YNI3bjGcUDLh3Dbm0jVFYyKoxq0K+ckszFCyMCSxOzOD4DsqynFJMtmAHPfyrle4bY5DbbeNWV6TwY90MkX7aCWIfOdQp+Q0m6XcYhlt1FvPBI6zQvtexR4Eciu2SXAOVUrg97DwyAuz2806FTHGqkg7xyHBXGCNbRkYx8E+o1H0X4YtvcXSu2ZpGWXONIMbKF6qjCgCRZM4GdwT2im8XHYGA0TI+e6NhIfYmap8W4el0F9zlV0JMcysYHjJGDpbz8HbIKlTgZBxQO80Uj6MWEsayGa5knLOQvMWMaRGWT/AOWqgk47cb4FPKDK8ZbVxW3X4FldN8sstpGPoDVpJV6y+s+zBrJJdiXjEhRXdUtoYjIFARGNxMzDLEFsmELlAwypBxg1rX89fU32f3qo8sMOgHg33aV2BxfSjxgj/gmuR9+msg66+pvspHaXiHiA0yIddvJgBwclJ89x8HNMNaOiiiopb0mn0WVy4/Rglb5sbH7Kk4bDoiCfBVV+bGg+ylvT+XTwy7/zQug9cg0feq5xS0aW1uI45DE8iSosgzlCQVDDBB29BBoMD0ajf8a654DzGWUrJI9w8yRiXQAS2IVUldPVHwcZBzW6vzi6tj4tIvzoi39Kk/DujNxHOLmacM7iTnojyGPBMQhjjRttMaox1EBiWb4RpvxU/lFr+3+u2uv7VcTTmiiiooooooCiiigz/wCEGXTwq+PjazKPW6Mo+lqaWEWlCB2A6R+4qr92s/8AhFuCbYWyKC88kSgs4VAPKIFOTuTnmDYA7aj3b6C11CLr41YYtpzjJJJxnfHrqokHvX7n2Un6THFrn4KK/wAySFvsp3jqY/y/ZWb6YX6razJ1iwtJHwEJAAAIJPZ2ofV30GpFFQWN4ksayRtqRtwfHfHfU9RXM1l4+DM081zbOQHZVxrwCIizFkJVl3keTZlIOAQV76vGLC5a/YLMZYmgDeTPMYEOl2VsSQqWOzLkOCG1bnAxTm346UAWWyuIQAANMQmTbbC+Tlzj1geqgi8suQRqQ7Z863yfbFKw+geqpPKblyNKqAO827bd36UqePga5e9Irdo3QyoCysNE2Ys5BGDzE2HrU+o9lLuhVxHb23JaaJmEkrhYTzAqySM4X3NFXI1fooqjsAAFBFd8AWGW3uLhxy45SNIULHHzcaWOkA6RKsWxJUEhu7I2OapS3IkUryHkVgQwePSpBGCGEuMgjY7Gkdj0X5V1Fy5p0iVWfkCbmxKRpVVBlUuq4Z+qpUdUUGqpe3BgMmF3hJJYhCCpLHJPLcFRkkkkAE5O9MKKBZoul7GgkHgVeE/OBcH2Coprq7HZaQt6rwj+aEU4ooET3HEG823tI/S91LIR+4sKg/OqB+j93KfyjiTKvwLOBbcH0GRzJJ8qstaSigp8K4RHbJohUgEliWdnZmPazO5LMTgbk91W8101ir7h1y1/OBIbmHlxSeTSTmBBrMykAxoRIPcx1JAQdW5oLVpwVxJLcWznTK+QusDqpqAKFlZWVmZ2AI/TBDgbVcF7cBhqQ7A9tuSe7vilcd3oqaHpBjaa0uYf/B5y/Ibcvt68VX4v0kgaCRVeN3KMFilcwazjZWZwCoPf6KCbnXLnZVA8Tbt3/GmX6jSv8QrBdW0075Ua4UGAscTylCnmgZGU0KGzhnUDc1Y6IcQjis4ojKXdAQwDc45LMcAxlxp3woycLpGdqb3UizI0Zt2kRlKsskelCDsQwkwSPkNBfzXay/C+jZiuwVuLjlomoQtMZowX1IAJJVMmAATp1AZ07bVqKDN/hBXVZhP8S6s4/n3cAP0Zpyp9yY+Os+1mP21nOnF7mSzhRHkk8rhlKLgdWNZpBl3IUZMJIyc9Q1o1HuIH+VfpxVSpLzzG/wDfeKVcdOJYG8J4f4xNH9+m12Oof/ffSHpPfxqVzIgK3FpkFwCMzjt8Nmzv3Uw1pBRXEbIBG4NdqKKKKKArjMB2n0V2s3084LHcWvuqsQkkT5XJKgSx6zp3Vvc9XnAjxFBYv4Irx1TZ1iYsXUg6ZAMKqt2FhksRvjSoI3xXj8RSoCIpARjAAkeLH7oDx/NRa8WEF1EiiCW1uIQMKCnIYDu90hDRn5I1q6OKTjZ7KQnximhdfa7ofooFyyyNKYPK15oGpoxcxcwKcblfJcgbj2irF30VSZGSd3cMpUgyOR1hjzSdPsUVRit5RfG5WG5VWXDRKI1DnCKGkLXRRioXYqgbuyR2vxdSt2Qaf2kqj6E10FPgnHEZeS7Kk8QCyxHZhpGNaL2tG2Mqw2x4EEBvHIGAKkEEZBByCDuCD31lOmUFqYh+MHt9WQIg6KGBYgEx6syFh29TBOOytPaW6pGqRqFRVCqoGAFAwAB6qDxdcOSQgsvWGQHVijgHGQHUhgDgZGcHAqseHzL73c59E0SyAeooY29pNMqKBWz3Y7Et39PNki+jlv8AXUDzX582C0X0m6mk/hEC59tO6KDOycHvpffeILEveLS0VG/1J2l9oUVa4T0UggfmgPLNjHPnlaaXB7QGcnQD4IFHopxRQFFFFAUUUUBRRRQFVbrhiSHUQQ4GA6MyOB241KQcZ3wdvRVqigWGxnX3u5B9E0Kv7DGYz7c1x5Lsdkdu/p58kX0ct/rppRQI5JuIHZYbNPSbmaTH7ohTPtqGTgl7L79xHlr8G0tUiP8AqTNKflAWtFRQKeEdGILdi6KzykaWmmleaZhsccyQkhcgHSMDbsptmist004dJI9qYrqSLM2gqHZY3DRykauWUkyWVRs4xnODQT8V4QLi6V420yQKcsC2nU4ICNpYHIRnOxBHMXtBwfTLdINOGbs3xFKuxH+aFvaD66LG7ngURtw/qjsNrMki+JJWXlvknJOAx37T21bPSOIDrLOnxrScY/eCafYaCu01022kDxzbL9t1/eqPG+jLyxSNI7OepIYkCLzTCyuFOkA5OgLux7txVXomfJ5bkyz88zOjho7S4DFguGLqdQHcAAcAKOwYA1I4jq8yKVvWnL/3NJ+ig9cOu45IkeAqYyo0aRgYG2AO7GMY7sYq1WQ410UjdteWtmmkAk5Fw6LJq84yLtGWKgjJQtnHWrXKKDtFFFAUUUUFGfgsLNqMelz2vGzRufW8ZDH21D+KWGyXc6juBMcmPlkjZj7a5RQRPwi5P/3BwPRbQ59pUj6KhfosX9/vr2QfBE6wD22yRt9NdooLXCeitrbMWgto0c9smnVK3xpWy7fKaa0UUBRRRQFFFFAUUUUBRRRQFFFFAUUUUBRRRQFFFFAUUUUBUVxbLIumRQynuYAjb0GiigpHhBX3qeaP0ahKvslDED0KRVTiV1cQJqMsL+jyd1O3ieaR9FFFBmIvwjTySctYolPZlg7d+OwMPrrQrw29mUF+IrEpGcW1miN86d5R8oFFFBJYdC7dHEsgkuJVOVkupWnZT25QP1Iz8RVp/RRQFFFFB//Z"/>
          <p:cNvSpPr>
            <a:spLocks noChangeAspect="1" noChangeArrowheads="1"/>
          </p:cNvSpPr>
          <p:nvPr/>
        </p:nvSpPr>
        <p:spPr bwMode="auto">
          <a:xfrm>
            <a:off x="0" y="-836613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tmwthemword.files.wordpress.com/2011/12/5-pillars-of-isl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8" y="2473036"/>
            <a:ext cx="64389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9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44" y="27709"/>
            <a:ext cx="8229600" cy="1143000"/>
          </a:xfrm>
        </p:spPr>
        <p:txBody>
          <a:bodyPr/>
          <a:lstStyle/>
          <a:p>
            <a:r>
              <a:rPr lang="en-US" dirty="0" err="1" smtClean="0"/>
              <a:t>Footbinding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44" y="1219200"/>
            <a:ext cx="8229600" cy="4525963"/>
          </a:xfrm>
        </p:spPr>
        <p:txBody>
          <a:bodyPr/>
          <a:lstStyle/>
          <a:p>
            <a:r>
              <a:rPr lang="en-US" dirty="0"/>
              <a:t>the custom of binding the feet of young girls painfully tight to prevent further growth</a:t>
            </a:r>
          </a:p>
        </p:txBody>
      </p:sp>
      <p:sp>
        <p:nvSpPr>
          <p:cNvPr id="4" name="AutoShape 2" descr="data:image/jpeg;base64,/9j/4AAQSkZJRgABAQAAAQABAAD/2wCEAAkGBhQSEBQUEhIVFRUVGRUXFBUUFRcUGRgVFBQVFBUUFhQYHCYeFxokGRYUHy8gIycpLCwsFR4xNTAqNSYrLCoBCQoKDgwOGA8PGikfHx8sKSksLCwpKSwpKSkpKSwpLCkpKSkpKSkpKSksKSwpKSwpKSkpKSkpKSwpKSkpLCkpKf/AABEIAOgAwQMBIgACEQEDEQH/xAAbAAEAAgMBAQAAAAAAAAAAAAAAAQUCAwQGB//EAFAQAAIBAwEEBQQKDA4CAwAAAAECAwAEERIFEyExBiJBUWEUcYGRByMkMlJTlKGx1DM0VGJyc4KDkpPB0RUXJUJDRGOEorLE0tPwo7R0wuH/xAAZAQEAAwEBAAAAAAAAAAAAAAAAAQIDBAX/xAAiEQEAAgEEAgMBAQAAAAAAAAAAAQIRAxITUSExFEFhBDL/2gAMAwEAAhEDEQA/APuNKUoFKUoFKUoFKUoFYyHAzUk1W7anGgR8fbMqezCY65B7Djhw49bNTEZnCt7bazLn2ftSSa23iRKsuSN1LJpxhuqWdFcjUhVx1eTishc3uPte2+Vy/Va12cmiYcBiUYJGB10GV4eKhuP3oHICrxTwq167ZwppanJXKl8qvvua1+WTfVKlbq+7ba29F3Kf9JV1SqNVK1zfdlta+m7l+q1AmviB7Rar3+6Jn4eHudau6UFM8t72Q2wPeZ5T/hEAx6zWAnv/AIm0Hed/Mf8ADuB9NXlKClka+zwS1I8ZJlPzIaxstoXHlAinjiXVG7o0Tu/FHRWDa0X4an0VeVTXh/lC25/Ybv8Az2lBc0pSgUpSgUpSgUpSgUpSgUpSgUpSgxblVFNJrkZs8BlF7PenrkedsD8gYPGrLaF1oQ4PWPVTPDLEHH0E+YVVxoAAByHL/v8A3ma30a+cuL+q+IisMbiMlTgkHmCOxl6yn1gfRyq8tbjWisOGQDju7x6DVPXRst9LMvY3XH4RPX+fB/KNX1q+Ms/5b4ttn7W9KiprleiUpSgUpSgVUXa+77c/2N1/ntKt6qLuT3fbjvhuj6pLT99Bb0pSgUpSgUpSgUpSgUpSgUpSgVGamuHa12YoZXGcqjkY4kkKSAB2nNPY472bVJw5Lw/KOCfUMfpeFaq+SdE/ZCvDHI0pW4JNqEBwih7iQq2qREGCOB0kHA7eFW3SL2RZo3uYUjVXjSQCRSxKyxKjHqugBU5YD1jNdVLRFcPM1NO1ry+iZrGWTRhwMlMkDhkj+cuSe0cPQO6vA3HskXEasDaoXiN0JPbW0kWqQOSrCPjqExHLGVrTdeyRMjsTAAYlucxrJlH3a27oSxj1cpSOGBw5GrTes+FI0rxOYfYopAwDKQQeII7R3itleU6A7de4jmSWMRvbzSQkBi4IUKykMQCcBtP5PjXq65JerWcxkpSlQkpSlAqquft6D8VccMduu245q1qrlHu1PCGTHpkiz9AoLSlKUClKUClKUClKUClKUClKUEGqXaV3qm3ShjpUO+FBHWLLGCeeco54A+9486tbmcIpZjhVBZj3AAkn1CqvZMZ3etgQ8pMrA5yNQAVSDyKoEXH3tZ6mrxeYJ098Ylrk1/BkPZw7PPqIrW8rA43cp8VUY+cj6KtsUrP51+oZfCp3KpMrg43UvZ2L2+dq2ornsceBIH7cVYVNPn36hHwqdyp2vGidHMb4yEc8CArnGs4b3oYrk9gJPZXoVauG6t1kRkYZV1Kt5mBB+mo2Dcs0ID53kZMcmrmWThr8Qw0uD3OKtTXnVny1rpRpxiFlSlK2SUpSgVTzY/hCPJ47iXA/OxZ/Z66uKq5uN7H4QzenVJD/ALfnoLSlKUClKUClKUClKUClKUCoJqaxY0FTtwiQpBx9s60nDhuomUsp7MMxRCOOQzV1iuDZx3jyTkY1nRHzzuoiwBI7y5lbzFO6rAV52vfdZtWMQilKmsl0UqcUqBFcKturocgs66TknjNECy4HLjEH8SIh2LXfXHtW3Z4m0e/Xrxn79OsvLmDjSR2hiO01pp222iVbRmFupqa5tnXQkiSReTqrDjnmBwyOeOXorpr02BSlKBVTMPd0ZB/oJdQ7/bIdJ9HW9dW1ee2yshvYFhdEYw3JLSRmUY3lsANKyIeZPb2UFb7I+zp3jhe2kulcTQoy2zuPankAkdlUHkueseVU20tt7Wt5nt4LUzRRskcczpI5ZZkxFIz5w+7ZW3h++Xlzq06eR3q7NfdSNJPvIcG0hlRhHvF19RZHc9XOSCOFee2Vtra0FlENxNI+bg6poJZXkZZVEETLqVrdGRmO8kzjRQd7bd2jEZAsMmk3N7hzbXF0SqSILdVj3g0Rupch86Bp4Yq06P7e2hLtCWKe2EduplCtupFOEYCJxOSY5dY4kDl6Dnll2xtQglYkBa/e3QNbStotV3xFw5DjUpxEAwwOHbmvU9GLyWWzgkuI93M6KZU0lNL9o0txXlyPKgt6UpQKUpQKUpQQarduXLCLShxJKRGhxnSW99Jg89CBmx26QO2rJqpFk3tyzY6sGY0J7ZGwZGHDkBpTI7d4D70VnqW21mUxGZdsMQRQqjCqAqjngKMAeoV4Tpr7Kg2fdG3MAcmKN42LlQWeQoQ5wQihQWz5q97VPf8ARO1mlkllhDvLFuHLFuMRJOkDOFOeORg8OdefSYzmzaYn6cL9O4luDasp8oWPWwUe1at0ZdKyMQzDA98FxxFcWxvZQhmtWleKZXjSBpI0jL/bA6hQnGpfvjgVYjoDabxHKOxiUKgeaVwoVDGDhn5hSRn9ta39jqxKBdywAEGMSy5Hk2RDg6uzUf21bOmjy4YPZSgeQaIpjD5NJdNLoPBImcMunw3bjOcZwK2fxlQiTrJIkO6ilDuhV8S3DQK5Q8BGSFOrOetyxXZH7HtmoCrE6qIpYMCWXjDMzs6N1skZdiM8RkYrHbvQiOaJ1i0xyPAtrrcPKBbqWIUJrA1BjkNzyM8eVTnTPLVN7JlqpiyJ9MzFUfddThM0GS2rkXU4xnhxOM16s15b+LWyIi1xsxijiiU7x0BWFtakqrAatZLek16mqW2z/lMOLZD7uWSD+afbo+fBZGO8T0SZI7MSAAALVzmqTavU0TDPtJJYDiTEw0yjHbgYccOJiA7aulPAV3aNt1WVoxLKlKVsqVU3K+7oT27m4Ho3luRVtVVK3u5BniYZOHgJYsn56Dwe0pNoDa/BL10M8e73T7u1W13a6i+UZGOrXqDFTwGDxre/SLay2sEnk4MkizMVFrKxWRGCw27x7wNGH6zGU8BnkOZ+k6aaaD5dtjpztGBLlmtd2IfLG1vA+70o8XkoEobD5UyZPbw5Yreelu1RuiLVmQzSKSLSZXkiDxhG0FyIODScXYZ058D9Hlt1YFWUMDwIIBBHcQaz00EavA/NSsqUClKUClKig5NqX4ihZ8ZIHVX4TsQqLx4DLFRkkDjxIHGuXZtnuokQnJA6zces5Op2497En01zX90HuUjPvYRvW6uRvG1JCM45gCR8fgfCFdCbTjPaQe5kZT6mGTXF/RM2nENaR9uqlc/8IJx99w/s3+bq8amK+Vhkah+FG6/Myiufbbpo6KVzPtFBjOrj26Hx6TjArE7UTuc+aKQj0ELg+io226Q680rlTaKnkH9MUg+lamTaCKMnX6I3Y+oLmp2T0OmoqvTbsZGdM/ptbkH9ExZrKPbKH+bMO3jbzr6sxjPoqdk9DtdcgggEHgQeRB5g1y7CfSpgPOEhRy4xHJif9Hqn76Nuys/4QXHJ/wBXJn1aaqpdrILqJlSXj7VITBOqhZCDGxdkCkByo58N5nsNbaOa28wraHqqVAapruYlUzp/KKns8ncDwO+TV6+r6quappyP4Qi553E2O77LDqz48qC5pSlApSlApSlApSlArTc3IjRnc4VQWY9wAJJ+at1UXSGTW0cA5SEtL+JixqHiGYohHaGYd9ExGfDTsuNtG8cEPMd4+V0kFgAqEdhVAiYOfe120pVXbEYjCKYqa5p9oxpIkbyKryZ3aMQGfTxbSO3Aol0YpitFjfJMuuFxImSupDqGpTpIz3g8Kys7tJVJjYOASpKnOGU4ZT3GiMw2laYrTZ3yShjE6uFYoxQ6sOuNSHHJhkcPEV0aT3H1UGOmmKmlEoxWq5thIjI3JgVPDPMYz4kVupQZ7CvGeJdeN4uUlx8YnBj2cCesD2hlPI1Z1521fdXa/AuAQ3YN9EmVOO9og480I8K9DmrOK0YnCap5o/5QjOeUEo/Slh/21cVUyN7vQY/oJOP52Phiiq2pSlApSlApSlApSlBBavN2r7yaafOVYiOLlwSEsGx55DKc9wQY4VZ7dvTHEdPv3wkXI+2P1VOMjIHvj4Ka5bW3EaKik4RVUE8ThRjJ8TzJ7yaiZa6VfOW2ppSoy6cled6bdH5bqGM27KlxBKssLOSFz711bAPAqT2dleipTKJjL5nP7HV0r2awtGqWqQdfeyqxdZTJP1ACp1ZODgZ4Z8IvugF8XjZJIyVnnkGqZyirJOsi6o9AJIQEdUg5wOWa+mUojZD5zF0DlhmuJpXxFL5eZdy8zPonEe5KxKvFlIc4HHiOfZUxdCtoXVjGWKiWV5XffSTRMgWIQ25CDI5KWIIzlxywa+uUxTKNsObZkLJDEshy6oiuc5yyqATnAJyQeYrqqKmmVylKUS5doWpkjIXg4IeM8OEiEMh82Rg+BINWmybxZoklXgJFVsHmMgZB8Ry9Fchrm2JJup5YcnS+Z4h2dYgTIv5zD4/tu7FIc+rGfL0FU10P5QgOP6G5BPme1I4ek1cA1S3r/wAo2w44MN35uD2mM1Zgu6UpQKUpQKUpQKxY1lWi8uAiM7HqoCzeZRk/NQeP6SdLoo70I/EQIGOHhQiWYMB9llQcIgx7fsq8iOOI6bRdkb8eXttn9Zr0Wx7QrCN4oEj5eUc/bHOplzxzpzp/JrtEY7h6hWE6nlaNSY8Q8wOk4+Jk/W2Y+m5xW07fAXLRMvg0tmD/AOxj569CYh8EeoUMK/BX1Co5Pxbms8yelK44xMDkADf2WTntHumh6Tj4l/11j6/tqvS+TrnOhcjkdIqdyvwV9Qpyfhy2edj2+T/QSAd+9s8Dz4uTUS9JEUZK5Hbia0/bcV6TQMYwMd2BUCFfgr6hUcv4c1nk5OmkQPvGI71mssfPcis16WqeUMh801kfouq9SsCjkqjzAU3C/BX1Cp5Y6OazzUfShDw0MCOY3tqT/huCB6TWQ6UQjgzKvL301t/9Zj89ej3C/BX1Coa2Q80U+dRTkg5rPML0ztz/ADxjiAQ8LDI7OrITWtemsJ5K58xhOPQJfozXqvJkxjQuO7SMerFR5FH8Wn6K/upyQnml5x+lkYGSjjwLQKfU0oqp2t03gQJOAQ0DqTl4fsbsscy8JOPUOrA7Y17Aa94IFHJV9QrW1lH8Wn6C/uqY1I6VnUmYxLC627DFwd8cAwwrHKnkRpB8aqottRz38G6LNpiudXUZcZe1IzqA54bHmNdvR6QIr2xyDbkKuTkmFhqhfxGkFMn+dG1XIraJyomlKVIUpSgUpSghuVVG0jvZY4sZUYll8yMN0p/CkGfEQtVs54cTjxql2Hl1aduc51DwiHCFeP3vWx3yNw4ms7ziBZippmlcqpSozU1IUpSg+dbJ9k+Qy3HlcSRJFHPKEXeb0pC2MqWG6mBXjlWGD2VZX/smwKj7uKaSUMUWNUBJYW/lJJ646gjwT292asbb2P7FDIVt19tWRGBd2UJMcyKiliIw3bpxWH8XVhuxH5ONOvX9klzr0bvJbXninVIzg1fNUuDZPskRyxgtDKZFt47mbdoGjRZIhIoDM4JJ5Dhn0ZNXPRXpXFfxPJCsi7t2jdZAoYMAGx1WYEYYcjWK9CLPdSRbgaJY44ZBqk4xwjEa5LcMd449+a69jdH4LRXW3j0B21v1nfU2Auol2JzgD1VE4+hZUqM1NVQUpSgUpSgqdpkxTxTj3p9pmx8GRhupD4LJ1fATMeQq9XlXFeWyyRsjjKuCrd+Dw4Vo2BtBnhAk+yxkxzfjExlvMylXHhItb6U5jCYWtKUrZJSlKBSlKDi21s3yi3khLugkUoWTAYBuBxkEcsj01zDZDY+2Zs9/tQ8cY0Yxz9dZ7fuZEh9qYLIzxIrFdQGqRQx09vV1VxtaXPZef+CPu89RMRPtWbRHtvbYr4+3Jx4+0/8AHWEewpRzvZmHdphHziOtbWdyeV6R+YjNYtZ3Z/roH92T9rVGK9K8lW1tiTZ4Xsw5cAkHDHnSt6bMkGPdTkeKRZPpC1yeR3X3aPk6f7q3pDcDncAj8SoPzNim2vRyVbX2bL2XLjzpG3q6tYfwTLj7blz2nRER6Bo4Voa1uccLsemBPVzqPJLr7sHj7nTH+bNNtejkq3Q7GlHO8mbuykOPThBmtg2ZN91N+qj/AHVzpbXI53YJ/EIB9OazMFwf61jwEKYPrOaba9HJVlLsiY/1yRfwY4uPnyprTJsS4PDy+QDwhh1Y/CK/srY0Vz2XCj8yP91YRxXXHNwh7iIMcPHrnJ81NtejkqHYtx2Xz4++hhY+vSKyGybnGPLTnvMEVZGO4+6F/Uj/AHVsjE45yo35rH0NTFejkqwOy7jTjyw5zz3EfLuxWKbKue28z+Yjrc7z44PFns1Rtj5nrnY3fZLb+mCT/mpivRyV7Zrsu4HO8J/MR8++pOy7jh7s8/tEfGtOb3422+Ty/wDPUqb3PGW2x+Il/wCem2Dkr22jZlx91/8AgjrLZ+yHjmkkaYvvAgK6EQApnD8OJbBxx7AO6tBN58bbfqJf+esRfzpLAsjQsJXdDoR0IKwySggF2BGYyD5xUxER6TF6z6X9KipqVylKUClKUFJ0qlIii08zPbAePtq5A/J1V3VwdKX0xRtgEie35+Mqr9BNd9Vlza3spSlGJUVNKBSvmvT3ZVz5XcvFbyzLc2BtozEA2mYysRryRpGCDnz0gt9qxXEMab0W8fkERCrEUKNb6bp9RGo6HHPvNGkV8e30nNK+S20W1YLCJI/K94HvN4Qkbyb49a2BL5zAzElmHHie4Vb+W7X8s0bt9GtG1BU3Og2jFk188eUY/fQ2fr6HU18pmsdoXVnEsgvTMtzZPIZooEEZXXvnh08XRTg9cY5c+NL2+23urYIlxvVUmUhISrkXTJpkGnIO5CtkEA6uA50Nn6+q/wDeVK+RzbH2gJNoxRxTbm4babaSqbthJCFtmjYdbeM4xgnGPTVrsltqLfwRssi2yiBcaFMW6Fuok1Np1CUSDnq9GKk2fr6PU1GamoZ+ilKUCqzaePKbLv3sgHyS4J+irOqzaf2zZfjZf/UuP/2i+n/qF/U1FTVnYUpSgUpSgpOky5WDjyuID6m/fXbXLt+1keNN1oykkchEjFFKpkkFwjEHl2HlXKt3dHlFaH++Sc+PDha+B9RqJhjqUmZ8LWlVuu8+57b5XL9Vqd7d8BubbJ7PKpOznj3Lxoy47LGlVoe8+Itvlcv1Wp13nxFt8rk+q0OOywpXBru8ZMFuP71JjHn8lrESXnxFt8rl+q0OOyyqMVXarz4i2x/8qX6rWwG77YLf5TIf9NQ47O3FCKr9V59z23yuX6rUFr3st7b5XL9VocdljSuAG8+It/lUn1WspDd/zYLc+e5kH+mNDjt07amqwNe8fc9t4e65fqlFa97ba2+WSn/SUOKyzpVdqvPue2+Vy/Vahmvey3tvTdyj/SUOKyyqrvQTe2fDqg3B/K3QA+YyVLPfdlvbfK5fqlIbK5e4heVYkSMSEiOV5SzuoUDDQoAB1uOe3lRalLROZX9TUVNS6SlKUClKUGi9skmjaOVFdHGGVhkEdxHbXzHZ/sZzRWlusSLBOtzPLJJEyBhHu7pYCHIOcbxBjsBNKUFjsjZG2Bd2zTT+1KkG9CshXKxETq682YyYIYesVs2p0Qnba/lO4hnjZrUxyyzOjWqwat6saLxYuSDgHBPvs5pSgrG2Nts7/MrKHAKqkyPhhcEkIWIOgwnHNOXZW276MbU3jzxvpnksoYiwmBVZ45MyqAwzlkHBuxmPLsUoLWfo5dzbGlt7gmWZ9WFaURtu94GVGmQMNWkczqB5HPE15uDY+0LWGzto23LzTSo0cALCO2eSNzcO6qIhIgVxwwDvRgZFKUHXfdF9qTRXSSyOymWKSH29UYqlwWaMacoF3WkgkL1lHDhk7rnY22i12VuD1g+4xJGF4yxmIL2oyxiQEkYJ7TUUoLXo7sXaUV4GnuJJINV0CryI3tftZtmwqg6smXPcABXtxSlBNKUoFKUoFKUoFRSlAqaUoFKUoFKUoP/Z"/>
          <p:cNvSpPr>
            <a:spLocks noChangeAspect="1" noChangeArrowheads="1"/>
          </p:cNvSpPr>
          <p:nvPr/>
        </p:nvSpPr>
        <p:spPr bwMode="auto">
          <a:xfrm>
            <a:off x="0" y="-746125"/>
            <a:ext cx="1295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t2.gstatic.com/images?q=tbn:ANd9GcTFPu7t-7fCXg1ydTQ4O-4uO18TgvU2nfgWFtacghpv9T2LAq3Q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62184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7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68" y="10332"/>
            <a:ext cx="8229600" cy="1143000"/>
          </a:xfrm>
        </p:spPr>
        <p:txBody>
          <a:bodyPr/>
          <a:lstStyle/>
          <a:p>
            <a:r>
              <a:rPr lang="en-US" dirty="0" smtClean="0"/>
              <a:t>Hajj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229600" cy="4525963"/>
          </a:xfrm>
        </p:spPr>
        <p:txBody>
          <a:bodyPr/>
          <a:lstStyle/>
          <a:p>
            <a:r>
              <a:rPr lang="en-US" dirty="0"/>
              <a:t>the Islamic pilgrimage to Mecca, Saudi </a:t>
            </a:r>
            <a:r>
              <a:rPr lang="en-US" dirty="0" smtClean="0"/>
              <a:t>Arabia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fifth pillar of </a:t>
            </a:r>
            <a:r>
              <a:rPr lang="en-US" dirty="0" smtClean="0"/>
              <a:t>Islam</a:t>
            </a:r>
          </a:p>
        </p:txBody>
      </p:sp>
      <p:pic>
        <p:nvPicPr>
          <p:cNvPr id="10242" name="Picture 2" descr="File:Al-Haram mosque - Flickr - Al Jazeera Engl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8964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9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Khantate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the territory ruled by a </a:t>
            </a:r>
            <a:r>
              <a:rPr lang="en-US" dirty="0" smtClean="0"/>
              <a:t>khan (a Mongol ruler)</a:t>
            </a:r>
            <a:endParaRPr lang="en-US" dirty="0"/>
          </a:p>
        </p:txBody>
      </p:sp>
      <p:pic>
        <p:nvPicPr>
          <p:cNvPr id="6150" name="Picture 6" descr="http://3.bp.blogspot.com/_D8a6qdVTe_s/SwnWxcxKgTI/AAAAAAAAAB0/23969r-CzGU/s1600/IslamMongolEmpir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400" cy="50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0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Moveable Type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Characters were </a:t>
            </a:r>
            <a:r>
              <a:rPr lang="en-US" dirty="0"/>
              <a:t>assembled to print a page and then broken up and redistributed as needed.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printing was finished, the pieces could be put away for future use. </a:t>
            </a:r>
          </a:p>
        </p:txBody>
      </p:sp>
      <p:pic>
        <p:nvPicPr>
          <p:cNvPr id="1026" name="Picture 2" descr="http://www.bcps.org/offices/lis/models/chinahist/images/prin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72000" cy="31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40" y="41275"/>
            <a:ext cx="8229600" cy="1143000"/>
          </a:xfrm>
        </p:spPr>
        <p:txBody>
          <a:bodyPr/>
          <a:lstStyle/>
          <a:p>
            <a:r>
              <a:rPr lang="en-US" dirty="0" smtClean="0"/>
              <a:t>Muslim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40" y="1065213"/>
            <a:ext cx="8229600" cy="4525963"/>
          </a:xfrm>
        </p:spPr>
        <p:txBody>
          <a:bodyPr/>
          <a:lstStyle/>
          <a:p>
            <a:r>
              <a:rPr lang="en-US" dirty="0" smtClean="0"/>
              <a:t>a believer in or a follower of Islam</a:t>
            </a:r>
            <a:endParaRPr lang="en-US" dirty="0"/>
          </a:p>
        </p:txBody>
      </p:sp>
      <p:sp>
        <p:nvSpPr>
          <p:cNvPr id="4" name="AutoShape 2" descr="data:image/jpeg;base64,/9j/4AAQSkZJRgABAQAAAQABAAD/2wCEAAkGBhQSERQTExQWFRUVGRcXGRcXFxgXGBcYGBcXFxcYFRcXGycgGh4jGhUXHy8gIycpLCwsFx4xNTAqNSYrLCkBCQoKDgwOGg8PGikkHyQsLCwtLywsLCwsLCksLCwpKSwpLCwsLCwsLCwsKSwsLCwpLCwsLCwsLCwsLCwsLCwsLP/AABEIALcBEwMBIgACEQEDEQH/xAAcAAABBQEBAQAAAAAAAAAAAAAGAAMEBQcCAQj/xABBEAACAAQDBQUFBwIFBQADAAABAgADESEEEjEFBkFRYRMicYGxBzKRofAjQlJicsHRFOFTgpKywjNDY6LxFZPi/8QAGgEAAgMBAQAAAAAAAAAAAAAAAwQAAgUBBv/EAC8RAAICAQMDAgUDBAMAAAAAAAABAhEDEiExBEFREyJhcZGx8EKh0RQjgcEFMlL/2gAMAwEAAhEDEQA/AMNhQoUQgo9EeQohByETHIaPGMQh3ChuPc0Qh7CEcxbbrbG/q8XJw9cqzHAZqgZU1c1Nq5QaV40iECXYPs5xE9sJ2hEqXikd0f3zlQKT3bUJDCl4Ld59zpOz8G0qWXbtSpcuRViCBYCw1g+2zgFlYjZiS1ARTOloBoqiUmUDyWBv2rtSSg5n91hbqF7Pp9xrHK2ZLhnMp8tbcII8FjLQLbQ1iywrsmUNaoVgeBDaEfXCFcsdUbGsUtLoMZWLtWJRIYcLxT4V8wjuTjSLcRWsZM4eDRUhybhMjW09Iem2lt4H0MJZtRxjjEv3CALmnwNopHd0yuRUrRrmwZeXDyl5IvpEuY0RcNikRFBYCgAuRyiPitsyxWjV8I9YmktzztNszb2oYjvkclA+JjK8bOoSOP7RpW92FmYueRJlu9xoLACurGwvzMMbG9kLs+fFOFUmuSWasejTCO7yIAPQxmRzY4zlKT7js4ScIpeDM5c8XFYaRu8PAx9NbN2HJlSxKSVLVACMoVaU41qL14k9Yyff72YNIZp+EUtK1aWLtL5lRqydNV6i8HxdWpumqASwtcbgFLekWOwdjPjsVJw0uxmNStK5RqzU6AE/CKoaiNQ9h8r+nxxmYiUydrLMuVMa2ViwJBXUZgtAx5U4wy2lyDUXLhG9bH2XLw0iVIlDKkpVRR0ApUniTqT1ibA9tbegJVZVDStXb3R4c/SG9195DPJUhibtnICgrWgyitSOsVWWLlpRf0Z6ddbBDPJymnIxhuKmfaOZtTSYwI5hrEGN1IjM9+t3ArPNFge8f1f3gfUY9UQnTT0yK/Z+KzIFXRagWoctLfKAva+CrtDQUoHPWlqmCXdydQHStKip0HKKHbs7JMnzK6BZY9T8zGbJ0qRogxtGeZk1iOJoPQRYbcbIkuSPurmPiYi7Cw2ectdF7x8o4xk0zp5/M1B4CLV7kvCA3s35JWC2PnQMdTU/Mx5BPJlBVA5CFC7zOwvpIxqFChR6ExRQoUKIQUKFCjpBQoUKOEFB77KWMqZOxAUNReyytcEOQz+BoqivUwBQb+zbE4cduk/E/wBOT2Zlko7qaZw+Yr7uq3MDyXpdBMVatzSMbt0F8A8n7JlxTqQ9WRc0hqgCuhpwhj2o7UaZIlh5YUqT3lYMjA5dOI04wPb3mXLl4dUxOHnq2IzhpL5qBZZU5gNLkcTDWKwzzpRQuStsp96nhC+Wfsp/D7jUIJybX5sBe0MUCbRbbUxgWRhT+Wh8CK+sQNpbuTpYLUzqPvLf4jUQ5tqSWlYdRwX/AIwP2txp/lFlqWrYudm4yosdRaJiCjc/qsBmCxRl6EkenOkEmB2gGodYXz4HHdDOHLq2LuW9odUxHlOCK2junO/1yjMaHjqXgsXOxidjMFZtcxYkZcim9tagaU18bFsjAT0Yy5sxHpTvKKajQ149Io9gyWaarAlchrUWNacD6xabV2+klWJN1rWtRcnmdSa/OHoTlkhpS38/D+RKWFRnq7ePiXoxiShTiLdfrwiqx++MtZgUMO6Mz8aAWC+LH5KYzHeTb7zT3XdSRqGIHQAA2EDYxJX71zxrdvHnDUOmSQKU1F7m77O3nJKg3ogLt+ZiaKOdhU+XOCKTMDrGU7v7NmrJlhEIA7xqDVmNyQOAHxPSNI2ROOUA/OFm4t6TuSNK0UO0dyJCTWxEqSnatc9TzWtlJ6UrECfjQjUsDyJuD1g9ZawObz7pjFKcrGVNGkwejD7y+nCkVW0vdui0Mm1DeGnLNlIrNmYglVysc5FKKaC/na0Hu7GyjKl1mLSY2vEheA6eAj5wx0naGAnIzzJiTFNZcwNmQkA+4D3SKV7pHlG3ezz2oStoASplJWKUXTRZlNWlVJtzU3HXWNbDjivcnYlnzuXtqg7jFvaVvg2MxIwmFIMrDtWbM4PMuCinkvE8Tbhe49sPtF/pk/osOx7eav2jr/2ZbVFjwdr0pcC/KuR7I2uol5EeXKKVDvMqTlBtkUXc60Ag003GkAx0pWwhwyTe92cyyq7MXUAKFBNQRw0F+cVG1ZtJctCe8e+3ib+phJthpzLh5IZZFQzs9O0nlb1mEe6tdEFucRNrT885qcO6PK0Zs4JTSvjf+DQU24tk3Zv2eHmzOLdxYW7OEzTSx0QR5tpsiSpQ+6MzeJi23fwpST1e5haUqg5eQiXuS8FkDCjxqR5CVjBjMKFCj1R58UKFCiEFChQohBQoUKIQUW+66I08K9aMrAUtVrUv4AxVZYtNlbFxLsrSpMwkGobKQtRzY0Hzik60u3ReDqSYRY7ZIVcwNRUC9zfjEvdmQUeZWlCBSniYtjsOY6AzDLlVoxDNWhpcUXX4x5KTDYerNOaYTwRMo+JP7xmubcaNFygnZMnEKpc2CgsT0AqYz/FY6biJhyKZo4CWjHKK2qAIO/8A87Lp3ZBYG1bzAedSoK243txiLM3pcWUy5a8gBb/KtvnHcMXHegeTK3sgYw+5OKYEmXk6zGC28BUwR7G9l+Nyq6vIMtwGBMwrQHQiimvyit2ltsurFnZ6AnXKPKlY2vZOE7LDyJf+HKlJ/plqD8xD+GHq2pcCeWcsVNAbhfZxNFM+Jl+CI7/Nio+Ri2lbiyhrMmN07ij0J+cEsdAQddFgX6QT63O/1fYopmysPhZTNleldA5LMzd1VWpAqTbWnGB7FbAWa9ZoCBwVyopIZSKUaY93PdrUZRbQ0rBXt3ZZnhAHyFHzg0qCcrIQRUHRudqCBXfDGTsPJlB54YZiFQJlA7pqa5qn3uXGAdVhlBf20lGu1c/cZ6TNGbrI25Xw74r6fU7k7oYAHKZSGn4qseHPx9YssLsbCyj9nLlKfyoo+YEZ0+9c5rqV4fdrSnnEnDbxzmFSw1vb+8ZLxXy2alS5RqcuYKAAACHlaM9w23pooTRhrTQ+XOLvCbwK33rix4EHkRw14x2GNdgE048hYJkOZaxQptSl4lydsqYN6aBX4H9pbLlzkKTEV0bVWAI6a+sZvtz2XsjdphJhBU1CMxVlI4y5q3B8fjGmS8YGEdkAiBLXid43/BZqMlUkfOuKw01ZzDEBxOJzN2hJdibBixJzA0F6mJ20sDLlpLARQ5GYml42PbOw5c9MsxAwGhIup5qdQYBd5NzqtVHbOFqEYAqVUgGhFwwzA3qD0i76pzktWx2GFRTrcG9j9xZs4/dWg8TDewJJmz1roO8fKCPZ+7v2QlvpWrU48Yu8Js2XKFgAOekCeS7ruGWN7WCbbFnT5zORRS3H8I0EEagCg4C0TUxKkEqynlQ1iC0L5JN0gkYpCywoQrCgNFqMYhRPwmwcRM9yS565SB8TaLzA+znEv74SWK8WztToJdR8SI9M5xXLMFRbBSFGjYX2ZSl/605j4ZUHh94/KJ0rY+zMObhXYDRqzW/0k0/9Yp6vhP7fc7p8mY4fDM5oqsx5KCfSLnBbj4ubSklkB4zCJfnRqMfIGNFXemUgAlSTTm3cHTujL6RCxG/swe60uX0Rcx+NvSJrm/C/f+CUir2f7HpzAGbMCjjlU0/1zCoi1T2fbPw9504OeTTKj/TLC/DMYoMfvqW96ZMmHq1vgn7xTz95HPugL4AD53iaW+W/t+fUlhvjtr4XDIf6WSM3Pswo8hYk+cUs/fLEWLKwB1JDDIP9I9YEMRj3f3jHk3GzHADTHYDgzMwHkTHPSjd0d1MvZu3i7G9Tx0H94ZnTW1tXp/JrFTgf+oPGnxgjOHtFMjUGHxw1o6lbam/05k1TIMwCm+otqb340iqRDUVvEuZLv5RxIl1agiia3aCKNEiRg+0KS/xsqf6mCj1j6HcXNrVPrGJbt7MdsfhAaFO2UmnAqC4r5qI25od6PhsT617pDZNI9BMKkdgQ8IEbG2lueSn0jNPap3psmULCXKJtf32p6S/nGlbQuoWtMxUHqMy1F+lbRlW+OPz46eCfdYIPBUUf7s0KdZNxxbd2P/8AHwUsu/ZP+P8AYLbOQ5yvAn50v/MWuIwZVW4aH4H6+MV+Dw5TFS+TVsNNK1grx0kZNCCcpt+ocYx5SWpfE3Umk7G8DILMoGtBYsFoKtc1OnhXlraBnfDZuIWcJ0tJlAiqzoG7rCtQxW4tTXWLx6g5gaGWKhlsVZTmUqeYpW/nFjs7aglJLDzMhZQAWBKsaXzNqPExSMnjnqW4LPFyg0ZaduT7fbzP9bfO94nYHe6fLYEsWHEE6+caFtbdrDYjvTZWRj/3ZR16mndbxI84EdqezmenekET05KQrgfpJo3D3T5Q7DPins9vzyZjjOPAabvb2mYqmuo049QYMcDtQNGBbL2g+FmlXVgPvqQQRyYA8R8wY0bA7bRVDFxQ3BF6jhSkCyQcX8A8J6kaLMnAqbgdToLamBjaSO84JR5TgKZZIyllNGL0PAi1/wAFCAYHdr7w4qaySsOgCkmoahzkVqj0PcBHXidDQHQkxhmZS1KrUKAa5QxzMMxub8TwA6kjljio6nz2LRm26jwD+0sG8tSZeVm5NYEnw0gRx+BxkyScRNVhKWZ2ZFKAGhvl/DW1bxo2KStoiBmTNQgo1mRhVW/UP4pGep6HuPJ2tuTLpFUNQfhE6Ttp1/MOv8weDdnZ+JNMjSJh/C1Af017p9Yg4/2UsorJnhukwZT8Vt8oYSU1a3K+pFOnsDY26PwGPYembg44EjsK9Q6kH5wor6a8HdUfKNH3m3ZLVnSR3tXlge9+ZPzWuOPDqDYiW4UlCSDqldf0k3B6AiNU2ZtWXiJSzpRqrfFSNUYcGB1EU28G7wcmbKFH1ZR9/mR+b18YfyQr3QMmL7Mw3amIaXd80wG2ZmJFeTLoD5CKt9uNotFHQARpe1diCYCQoJPvKdH8eTcj084zjbu7rSautTLretc0s8m6dYLiyxns+Ss4NbogTMe7at9ecMO9dTWG6w9Iw1bnSGeAaVjeaHcHKVnAZsoPH9olLLAFIhzZeU9OEVuyzjQTTNnSll5coKak1v4k/wAQNTwoY5CSvAnWPP6hsuSpy604RxESo42OYabRgTBmZVoCQIMdkbSExFVveAA8etYV6pOlJDfStW0xgyCzlV1MSZOBCk34cOphzFSezObnrEeVi6vQ9P5gMW5K0Glswx3Bw4/rZQ4gTH/0oR/yEagVjN/ZmhfHzW1WVhyP802ZLp/6o0aayRqdIqgZfVO5/wCBjLHuWHllQ4smG7FCumD7RK8MzeNBT/nXyjCcHi0n4qsw0WZNdjmNDlZmcX4C4F+cbpvLilkYWfOYhQktu8QTTPRB7oJ95hoDoIxzG7MDS+6pKEWoLU6oQDCPWSuovgd6T23JckXbrpJ2hhgpoCFLdMxKj9/jBrtmQFXDsW/6g0tYZcw9YzjbOFy4SSqgNMabOmM1asAmWUFLagcaW4wWbmSp2Jw6do7TOyVsodiwRdWC+NB8uEZ+TEoRi18jWw53kk7+f+OCJPp2M81FyVHyT68Yo998URMkoKrll5jyqxIHyQwQ7W2cRg5TlkCu6kljl93v2r7xJoKamKLet5Uyd9mcydnLUsK2cZswvrQmtR+KJhTtS+ZOpktLinv+Mh7vbxTZcxQGNK3FiPNTYwYJvVKaYagyzYZkFq04qbH5+EDO7eykzBve1oToCLEfXMRKmyMzknSp0A0rwr4RTLKDm1QHHilptsMMRgpeKl/aS0xCD7y+8teIuGXTgR4RT4zdxFAmSjmCABkYA/Z8QVoKigvmGlTrFzu3sLDzZLLKxDSJ1aBjW+mq1A/0sInY7Zk3CpmxSdqB/wB6TUgfmqoDJbUkAClzFIa4q4Pb87FGldMq9kS1RRkoOVOF6jX68YupGLpxgYMxUo8ls0ptOa/CxHUfxFphcWGiNt8ho0uAhlzK8Y8eVU9OUQJE6JsqdaAzhYVOiJisP0rDuE21OlWrnXk16fpbUekSHvESbJhKUXB3ELakqki+k70yCoJLA8QUY081qPhCgUMrpCi39Vl+H5/kr/T4/iC27u9r4HFsg7wYKSlaCalOB4Ot6HiNeMbLs/aMufLWbKYMjaHkR7ysODDQjhHzvvAb4SeOIynyI486MfhBHulvc+DnstipYdoladoo0dOUxR8QKG3u+ikq3RkLc1LbWxc9ZksUfiOD/wD9esCGP2YHqwpm0IIsw5OP3g/weOSdLWZKYOjaMOliDyIIoQbggxB2rsrPV0FH4j8f9/WFMmP9UQkZdmYXvDuiZQM6UpKD35f3pfUDinp4aDAnmtY3edhamosw5+jCALercgnNPwykEXeSNR+aX60HlBMPUX7Zknj7xAn+pvDk5ar4XhhkJvrX49fP+8SpCEilLw09gSd7Mgx1LSpoBUxaYbZlKFrnlwiVLwwU1AAJ1jjmjqxvuV0rZTHWg9YJtmyFWWABzvxMQCYssL7ghPPJtbjuCKi9jjHze7TrFSJ4ViSQBBTsjdwYt2BmGWqULZQGY1JHdBNBpcmogv2ZuthsOC0uR2jqCQz0eaxA0UvRFJ5AKIpCcYo5le517F8GSmKnkGjmVLBIIDBA7ZlJFx9pSo5Ro2UQEbF2xjSjqmFWTmcnPPmE5RlAHdUZnNRXRVANKmlTIOx2mXxM+ZOJpVATKkcf+2hqwNdHYjpGpiyRUFZl5YuU2y8xG8khHMsP2kwUqkoGYy10LBa5RbViBEZtsT30RZIt757SZ1GRCEU9czecNyJKy0CIqog0VQFUU/KLR5NmAKWJCqLlmIVR4sbCOvN4KrGRMfJL++zPS4zGoBGhCgBa9aV6xUTcBU0FSTwFyf3hzH70ShaXWcehyS/NyKn/ACjzECm1d4503MhYIuhWXVQRyY+83gSaxn5s0W92PYenm1sqJW8mOwsgKJ0xQwHuIBMmE1JoQCANfvMKcoG9n+0E4UTBh8MAjKyjNMLOC33qqoFa07otwvFRjNjiaaqchAApqtANAOHgIkbK2A4mSiz9mA6MGVM5WjAggGgNKVoYt6mGrf7hPRyxe37GlYL2eYrELJl4p0lypGiqoMypAU8coNuup5xd4r2ZYF0KZGUkEdorkPfia91qcKjnBVhcfLmqzynDCt6G46HiNeMdpKrenxgMVxRzJklLkzb2T4FCuNwrqJnZz6gsB7tDLU291j2dSBcZhFptD2ZJmLy5hH/if3f8rC/xrByJdOhN/E01rxjibKJi+TGpbtFYZHDhmM7blzZB7NpbSuANLN+lhaGNl7anyTVJreAb9jUH4Rss7ChgVYAg6ggEHyMAm9m7WDle45lzdeyTvA/qQ+4PMQs8Uo8DazRltJA9P2lJnE9rKAdq1myMspzXi8tqy5vnTyN4rv6pZThVnCaCK5gjSyDU91kJNGHRiIbxuFJFDYchp/eKDGSWBooJbgBw6nkOsEgnNbsE5Ri9jQMLjKxZSZ8Z/sXbVwj91xw59RWCjD42Byi06YaMk+AjWbHLt9c4rpOLh2biqAk6C/U/3gE42ETo4mYogkBHPUAkeVo9gx2UGkyUl5UYgVJzEVLd82vxYwor6DAvqd+D5/p22yzxaSysPiVPyv5xG2hMqFcGlUVqjgR/8MSNzftExEj/ABEaniVt8wIhYU58Mn5GZD4NQj/cfhG++DOXIZbg78tJajXVjWbLA1tQTZXJhaovUClqgjYZGJSYiujBkYVVhoR9cI+X0YoQQaMNCOBjRtxN+DKqr1Ms3mIBUqf8WVxI5rx8aVDONboutzTtoYDP3ls/+7+8UU2QdRUMPqhgllzlZQykMrAFWFwQbgg8bRGxuDz3Fm9fGEskL3QSMqMx3r3OE4tOkrlm6vKsA/5k5N8jThAZglpUEUYGhBBBHQg6RtU7D16MPl49IGd4N1BPJdAFxFL6BZoHBuFeTeAOlrY89LTIu4XugFj0R5MklWKMpV1NGU2IPI/XGG7/AEYaopY4Wi1wqdwRT1MWGz5pyUpofkYBmXtD4X7j15rpMV5TGXMSuVlN70seBBpoaiDXdbf1JzCTicsqeTQEWlTfA1ORqcDYnTWkCZWusRJ2ASteP1qDAlJNaZF8mO90bclBYkV5cfSkR9p7Vk4YAz5qSg3uhj33pSuSWO+2o0FL6xmuz9v4xUEtMRNVVAAoa2AIAq1aW87QxP2OAsydMZmfKSWJLMaA0zMxJMMwcFSsTljluF+1N+PsHm4VKjsjMWZNFtQq0lA8de8TwtAztLETp08vOmVC90Jcr3bZgtaKTxoBHRWmDVecvCy//wBkykKcas1OJNz4xfqGoJJdydMtTbOJbm/n9GIuMw1SWGv1wix2bgHnOJcpczHgPVibAdTGhbv7iSpJDziJrj7uktT4fe8TbpGVplKftNL1Y447mWy9nUVahgG90kEBj0Ji+lzAqgcBT/7GsYzAy5qZJiK6fhIt5cvEQFbe3AcCuEev/imHhyRz6N8Yk8LKLqVLnYp8HtEoQ0tspHFT6jjBhsre9XKrOGRjo49xvH8J+UZq+eQShQq1akOKEV9fEWh7ZsmZMZe9mpfUADxJ0HyjkJOHB3JBTVs2lZvO49fDn5Q1jsdLkrmd8o4DUn9Ki5MCGF2yZEns5bZ2Osxh3QeUqWeA5m3GkU+KxDOSSSzH7xufroIf9ZpGe4Ky42vva8yqy/s05/fPnXujoL9YFphFG1B14AdSSdD1MSZeFLGgFTxvQD9TcPAVPSJ0jZgBFe83C1Av6V4eJqesAbt2y3BSJs1nuaqvOlGI6A6eJ+EPy9irSiqAOJ5+JNyfGCRdm8W+H8845nJBIwb5KOQDbc2AhU0F9a8QeY5QOYTazS27OYaHgfxDryMGe3tqpLqo7zcuC/qP7Rmm08erTFdwWWt6WJH5aQyo6lpaJGTjuHWH2gOfLjBLsbAMzpMmAy5a/aAMO/MykUIQ3C1vVqVyixED27eJlS6GWg0mUc99zYFaM9aWrYU4wSDaShHNdJKjNUV7we9/AQo4Kxl5G1sEsgjKD2YuK3NTU3PHmdOEKKxtpqLVmfCnrHsTTHwBpmD7n4vs8VL62/f9j8Yu5GAy4jGYf82dfO4p4VEBuDnZJiN+FgfgYPdqvl2hh5o92fJC1/MMy/8AFD5xpyV2vKAJ1TKDHbMoxI8aeN4iS5rS2DA0YafxTj4QQ45w1KGlqfAkelIp8TJqLe8PnAcc3VMYnjXMQ+3H32CVVieyr3l1Mpjq6/kPEedjWumK4IBBqDcEXBBuCDyj5mw+MaVMDrry5g3ymNS3I30UKFc1knncyW4g/kOvTUcYrkx1ugUXZoOJwua49716GK6ZIr0I+UWoaG50rNfj9awlON7oLGVAlvHuyuLW1ExCiiufdYDRZlLleR1WvKoOZYrCTJUwy5qlHU3HoQeIPAxt0yVW3EfKKnbu76YpMj92YtezmgVI6H8SG1V8xQgGOYszhs+PsXa1ccmUVibsucMzDWor8D/eOdo7EmSZplTRR9R+Fl/Ep4j6MO7OwYDZteR0EMZZx0ncUXqLNFqITYIam/Hp/eHVXqTHr2pU/XSM3U+w8kh3CNwIA5cPlDe25uXDTuiN6RwZw8Yi7ZxNcM6UpmAXrcj4wzgVuPz/ANgM/D+Rbz5dUlpQkmZhVAGpKAzAB/pgl2PuMx7+JORbdwEZz+o6IOgqYo9nOGxeEA0/qc3lLw7fuRGky5yTVoaMDwI8riHOrq0IYJNJ0O4DDy5ahJKKqjgtPOvEnqYdm4oLrXUA0FaV0LDWnWKCZu7gzNp2ZRmuCpZQxuTQgx226K3MqfPlsbgrNYm3Q1qPlCyYRhFLmgixqOcd0rpGe43ZeNw8wiVjgotRXlByerZSAunL94mJiZxlhJk9pvM0RQ3SiAVHIGviYtqSK0Wm8OMw8xTLZFnEVoeCHnnF69F84GsPg1QUUePM+JMThK5cB8B+0KRhy9ClKfjN1/yD7/jYdYE6uy1uqIjDSvGw1JJ/KBc+UPydnE3buj8IPeP6mGngvx4RZ4bAhT3QWc6sbsfE8B0FBFpI2ZS73PLgP5i0YSnwVbSKrDYAkAKMqjjSnwH14xYSsKqCw8+JiY4iv2htFZQvdvw/zyEOQwqPxYJysbxcwKCzEADiYFNp7WeaGEoFUFAz6G/M/d8NTFsNnviGDziVTUKLFh0HAfmNz01ir3y2wJUg4eQAAQc2WlEXjf8AEeevHWkVnkjF6VuwkMblyCG9MsS5YWWCMxylm99mOtALKoFaAa6m8A5GabTgn7f3i92ntAsgJJIQGlSTQtyrxyj5xWbGwtaE/fNT4D6MXx+2Lky2RapKCL/ZiGWimpHHhxuQKjl6xd4fatuFSqIxYliKV7wBFONPjURVAVN9degH1oI5WYDX6txhD1W3uaMunVbF1MxdSS7uW4kZqHqMtgIUUv8ASKb3+EKL6o+RXRP/AMgAINsVP7TZ+Fn8cPOAJ5K2Wv8A7IICSKQWbtntMDjZJ4J2o/yUY+hjWfYz+wxvAuWY2WtmqPBgDHGEm5ytDetIex6GbIlTB96WoP6pbZW/2xXCQEqakUFfOAOuBqF89gy3Q3Gnz3nTlm/00qXVTNZc6szC8vszZhapPA01OlTjsHMwz5gqq60WYi1KPezZ+TAZlbS400gh9n2+LZWwc7vSHNQQKNKZlBr1ViCTY0PSLpt3XxHaAA9pLDhAopmSlXUk61sV5EWtURSeRwkovigelNOSPNzN7VyrLY/ZGyk2Mo27j8hceFRwg6jEJ+zJ2DJZgAuYKwJNXBUMrAcO61QbitoPt0d6AyrLdqobI54fkf0FdNDwgMknvHg6r7hfMl18YYaVWx+vCJEJlrC043uiydFVtPY8vEy+ynC4ujimZW/EtfmpsRrAhid0cTJsFWZ1W1RzCm48LwfleBjuW9e6/kfrj9dIAnWz4Dqb7GeYPY0xlzHuUahQgqxApUgkWN6C3CLIbuSSAwZyD+YV8+7BdiJFNR/fwisbCKPdGW5NuZ1tDUcUatbgpZ5X4KUbuyxxb4j+IbxW5suamXM6tZg1mAykGhU0tppSL1MLfWH1l0MHhHTwgUpuXLAjD4GdgsVKmTEzy1M051Pdq1AAWPumnBqVoBWNF2fjUnrnlsNb0sc1NJg1qORiJn4U6Hr4xwkgBsy90/ltXoRS8AzK92wkJJKqLkzwFpNGo8m1qANdB84r8TiyTaoFagmmcdARoOkNsxNzc9Y5dgBUkAcz6DmfCAJnThBQ+dfPrXXzjqc4LZVQZtSqCmvF6miDx8hDkrDu/OWvl2h/ZB438Im4bCgd1F+HPmSdfEx1FSDL2dW8yjcQo9wEaWPvkcz5ARZyMEz30HM6mJuH2eBdrn5D+YlGG8fTt7yBufgZk4cIKAfzHTxzPxAUVJ8BxPgIHNv7eWXLLzGyoLAfiPIczDqSir4QLdukPbX24EU0IAGrnh4fzGd7U3tmVzSAKqajOKljzYHQdNesV23dqz8SDMCN2amygVA6t+IjpEdcJmAMti4FjoC2lShFtTQA3txNoVyZ7VQ4/PoPY8KjvPkuxvY89XGIzqNV7O1bDuueAJrehsYpexHG/OtwPjHaLUA0oL3II01ArDOOei5fxW601b5QlblLSthzTGCsHdsPmyoNXNfAWp8BT4Ra7NkhQSOACjoBz8YrNnyGn4olRU1CIObHugevxEbltLdvAiRhsLMAZpa5GnS2AnIQpLPkWper1JFGA4iNDJFuOhGfhyKM9cjLZLgAgix+rw2yLwNT4esEm2Nxp8lFnSa4iQwzK6CjhfzyhflXLpW4EDeccL9f4jOcXF7mvGamrR2Gbn6QoZzdKx7FdJ2wHnHvN4n1gj9nuKC4xUb3ZgKHqGGWnzgZY3iXsmcUnS3H3WU/ON2XB55chNh8MVwzyjrInsniD/eKaeMxKm9wbcRoR5QVbVl0xmMQaTpcvEJ5BSfVvhFCJd68/wB4DN6ZWHxrXGhjZM95E5Jq+8rKaA091gVv4qLdY0t/aJOkYLEKmVXLM+HmtdmklrCiizqCbGlLaxnxk/PlEjFT2eSEsMoyjkfGAyyaqvyE9Gk6JW0p/bd9pjTCAgVgO6UNeelG0HUwxszFGU9ACVY3WlSeoHOJGBx0qTVauUMkyyAqAs/caoqTTvIKMam5i22H2bS80tcp0YVq1ddTqCKU0iZK/TwVXtW6C/dzeGoEqab/AHGPHjlbryMEwaM8/pswroeR1MEW723c9JU098WVj96nA/mHPjAGivIQkVjll4GPQY9gEo3udTO5c6oyP5H60PrEXG/Z3IqDx5n9jDrLwMerMtle6m1/Q/zHceV43sSUVLkrpOLUmg+fPlDzNHE/BCWwIFQbCuvOgPP1jwMPL616weeeWm4/UGoK6Z0I6Aht5gFAaknRVFWPlwHU2h6XgS3/AFLD/DU2/wA7at4aeMKO3uwvA0jFrSwG5sfcU+P3j0HxETJGDCnMTmf8R4dEGij6rEiVLrQKPhYCJ8jBhbm59ILjxSnwUlKiPIwZbWw+ZiwlSgooBSPYTOAKmNDHijDjkC5NncQsXjgthc/IfzDeKx3Kw+ZgS2tvtIkOyHM7AGyAEBuCFidTzvTjF8mSOPnnwdhjc+B7bO86yH+2SbQiomAAqzX7goag+QF4CZizcfM7efVZINEUaU/Cn7v8IhTNsriMUszGFjLvRFPcX8KmlwtdTqfC0G2EmhxZQBSq5boQPwkaeBjJ6rPkav8AF8jSxYow5Kj+iuMrFABlCimUDkAfXWK/aOypbfaPLZQW91Wp21Pu0retK14AXgmmSACTp9cIqdq49ZXeYZnK0Ua0XgFroCbk6sRfSgQwTblsMzqiox82YzSpSqC82gRVplCk0CSwfmx118Ot9dmrgcO+Zg098ssck0abl66LX+8RMJtEJOE+bU0BNRwNKin9oot6dpNiZ8qWzFwoJrf7xzN439I2unxpu/Ahnm0q8hD7LNmKsxZ01jLly6u03KGVHYfZ9oSCFXmzWBHDWNZXDzJbLIPZzpMwMZamyd3vEI1S0pqEMDUp3TTIaCKb2b4OfKwimUsiYs2rOrzGlzEIJVa0RgytduFA3GCnCYJMOoCS5QnPmP2aLLBzMWIsAcosK6mlSKwfWuRWuxI2XsxZQDEAzaUaYBc+JtU0CgtSrZbxT7ybgYbGVehlTf8AEl2zH/yJo3jY9YIFYhRmNW6WqeQjtCePy0HSBv3cl4ycd4sx7EezDHqxVFlOo0YTQuYc8rCo8IUbFHsC9JDP9XP4HyKNnhWo16i3DTW0PBeA+UTcXKqKDyPIxHWdVbCh0I5HjDGtyVnFBRdBNOfM2zp/NZmGc15ZgoPk5+EVPZUJHIkfAxISaTs2YdWw8+XNHgzZfUiPdqf9VqaNRx4MoP7x3J/0TBY9ptDObzhuY3P4awqU5CLPZOyEmLndiBUjKLfOFhqTSW5W4PAtOmCWlM55kCw4k8B4Vgz2Rux2C3fMx1IrTyBNvGI6y1liiAIOYsfMxbbN2qHojHv/AO7w69IIqfIpPI3wPDCKBUk26/xEaZhMwzKKHWnMePOLJgIalaUahuRWlDY0vQ09IJGCYG2iz2FtvtO45740P4h/POLoGBRtiOVzoDa9zc9Vi32RtbtBlb3x/wCw5jr0hacNLCJ2WkeEQqx4708SaAcz9XgEo3wdOWbKCHunGv3f7ekVcjDzJrVX7OVwZwDMccCF0HRjeLTsb1Y15DgPLj4mO1BGg7vH8vXwisW1aXc69zzD4VUBoLnUm7N+pjc+ETpOFJubD1hyRhwvUxJEN4un7yBOfg9loBpHUeViFitoAA0NANWNv/kPRj2QJslTsSF6nl/MD22N5FlmnvzPwjRfHl9aRVbV3kJqko0HF+J/Ty8dYoQ1B4x2ctC2OxVvce3l3kmmV3AVDA53BNVHJae6D+KAlpo0GsGCTyLi9rg6EcQYott7KlywJktgFY07MnvKeIXmIzJRp7mlhmmqKh5XxhzZ21Zsg90nKdVvlPHT94WWOGT4RXZqmHrwEy75DJ3lImgUCVqrVpevIdaG0D5nM7FphzMTU+PIdBoIYlJSp+H8dIeAoIooQhelckSb5GsW1hX6Auf484p9nnM7zDxOUeA1/aJW2J9Ebme4P3+uke4STkUL+EU8zc/xDsPZjvyJz/uZaDzd/etcygHsJgoBQ0VugP8AxaND2TvQjNScoRyKZx7p8fwxgxTnc/KLbZO8syVRW+0l8ie8P0k+hiiknyXnh8H0GifeN66EaAdI6ZuUZvsLesouaU2dLZpZ+75ar5QcbL25LxA7ho3FDTN5cx1EXqhZpon5jChUhRwqfMgSgp8/4iBi+4wYcaBh6GFCiuN3KjQyqoWXW7y9p/USP8aTMA/UozqfioiIk3NKkNzTL5ocvpChQdb438xObrLsWWA2aDc36n9hFzIQCwHn/MKFC1kbb5OpyA9YgYmSRfTjXkekewoNBdwUn2CDdjFPiKo1mX7/AAYdQL5vkflBThsAkssfeNjU6X5DyhQo73Ksmot6/XSKPbWzsrdqluJA4HmIUKLSVo5F0yZsvafai9mGvXrE2S1e9z0/Tz8T/AjyFCbD9yRKvrpURNy2pS2kKFDOGKSsFJ7ncg28LfwfhHU2eFFT5QoUMxVsGyo2rtgS0LvWnBRxPL/7AfjdtvPAJ7qkAhBoPE8T1hQoNLZUUTILOY9MKFCsw0RGGZktW7rAEdRWFChaQaLBmfLKkjkaeH0IbY18IUKBUPwbaEHppHrTgASeEKFEStlr2ZUT+9ORTogznqdfWnzifK58fq8KFDGbhIW6VW22ImtvnD4ARany8YUKFnykOrhs5kTGRu1DFX4Eenh0gl2HvQJjATPs5lRR0rlY9Rqp6iFCguOTAZYJhuu+GIUZSFanEipPiaiPIUKGdKET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TExQWFRUVGRcXGRcXFxgXGBcYGBcXFxcYFRcXGycgGh4jGhUXHy8gIycpLCwsFx4xNTAqNSYrLCkBCQoKDgwOGg8PGikkHyQsLCwtLywsLCwsLCksLCwpKSwpLCwsLCwsLCwsKSwsLCwpLCwsLCwsLCwsLCwsLCwsLP/AABEIALcBEwMBIgACEQEDEQH/xAAcAAABBQEBAQAAAAAAAAAAAAAGAAMEBQcCAQj/xABBEAACAAQDBQUFBwIFBQADAAABAgADESEEEjEFBkFRYRMicYGxBzKRofAjQlJicsHRFOFTgpKywjNDY6LxFZPi/8QAGgEAAgMBAQAAAAAAAAAAAAAAAwQAAgUBBv/EAC8RAAICAQMDAgUDBAMAAAAAAAABAhEDEiExBEFREyJhcZGx8EKh0RQjgcEFMlL/2gAMAwEAAhEDEQA/AMNhQoUQgo9EeQohByETHIaPGMQh3ChuPc0Qh7CEcxbbrbG/q8XJw9cqzHAZqgZU1c1Nq5QaV40iECXYPs5xE9sJ2hEqXikd0f3zlQKT3bUJDCl4Ld59zpOz8G0qWXbtSpcuRViCBYCw1g+2zgFlYjZiS1ARTOloBoqiUmUDyWBv2rtSSg5n91hbqF7Pp9xrHK2ZLhnMp8tbcII8FjLQLbQ1iywrsmUNaoVgeBDaEfXCFcsdUbGsUtLoMZWLtWJRIYcLxT4V8wjuTjSLcRWsZM4eDRUhybhMjW09Iem2lt4H0MJZtRxjjEv3CALmnwNopHd0yuRUrRrmwZeXDyl5IvpEuY0RcNikRFBYCgAuRyiPitsyxWjV8I9YmktzztNszb2oYjvkclA+JjK8bOoSOP7RpW92FmYueRJlu9xoLACurGwvzMMbG9kLs+fFOFUmuSWasejTCO7yIAPQxmRzY4zlKT7js4ScIpeDM5c8XFYaRu8PAx9NbN2HJlSxKSVLVACMoVaU41qL14k9Yyff72YNIZp+EUtK1aWLtL5lRqydNV6i8HxdWpumqASwtcbgFLekWOwdjPjsVJw0uxmNStK5RqzU6AE/CKoaiNQ9h8r+nxxmYiUydrLMuVMa2ViwJBXUZgtAx5U4wy2lyDUXLhG9bH2XLw0iVIlDKkpVRR0ApUniTqT1ibA9tbegJVZVDStXb3R4c/SG9195DPJUhibtnICgrWgyitSOsVWWLlpRf0Z6ddbBDPJymnIxhuKmfaOZtTSYwI5hrEGN1IjM9+t3ArPNFge8f1f3gfUY9UQnTT0yK/Z+KzIFXRagWoctLfKAva+CrtDQUoHPWlqmCXdydQHStKip0HKKHbs7JMnzK6BZY9T8zGbJ0qRogxtGeZk1iOJoPQRYbcbIkuSPurmPiYi7Cw2ectdF7x8o4xk0zp5/M1B4CLV7kvCA3s35JWC2PnQMdTU/Mx5BPJlBVA5CFC7zOwvpIxqFChR6ExRQoUKIQUKFCjpBQoUKOEFB77KWMqZOxAUNReyytcEOQz+BoqivUwBQb+zbE4cduk/E/wBOT2Zlko7qaZw+Yr7uq3MDyXpdBMVatzSMbt0F8A8n7JlxTqQ9WRc0hqgCuhpwhj2o7UaZIlh5YUqT3lYMjA5dOI04wPb3mXLl4dUxOHnq2IzhpL5qBZZU5gNLkcTDWKwzzpRQuStsp96nhC+Wfsp/D7jUIJybX5sBe0MUCbRbbUxgWRhT+Wh8CK+sQNpbuTpYLUzqPvLf4jUQ5tqSWlYdRwX/AIwP2txp/lFlqWrYudm4yosdRaJiCjc/qsBmCxRl6EkenOkEmB2gGodYXz4HHdDOHLq2LuW9odUxHlOCK2junO/1yjMaHjqXgsXOxidjMFZtcxYkZcim9tagaU18bFsjAT0Yy5sxHpTvKKajQ149Io9gyWaarAlchrUWNacD6xabV2+klWJN1rWtRcnmdSa/OHoTlkhpS38/D+RKWFRnq7ePiXoxiShTiLdfrwiqx++MtZgUMO6Mz8aAWC+LH5KYzHeTb7zT3XdSRqGIHQAA2EDYxJX71zxrdvHnDUOmSQKU1F7m77O3nJKg3ogLt+ZiaKOdhU+XOCKTMDrGU7v7NmrJlhEIA7xqDVmNyQOAHxPSNI2ROOUA/OFm4t6TuSNK0UO0dyJCTWxEqSnatc9TzWtlJ6UrECfjQjUsDyJuD1g9ZawObz7pjFKcrGVNGkwejD7y+nCkVW0vdui0Mm1DeGnLNlIrNmYglVysc5FKKaC/na0Hu7GyjKl1mLSY2vEheA6eAj5wx0naGAnIzzJiTFNZcwNmQkA+4D3SKV7pHlG3ezz2oStoASplJWKUXTRZlNWlVJtzU3HXWNbDjivcnYlnzuXtqg7jFvaVvg2MxIwmFIMrDtWbM4PMuCinkvE8Tbhe49sPtF/pk/osOx7eav2jr/2ZbVFjwdr0pcC/KuR7I2uol5EeXKKVDvMqTlBtkUXc60Ag003GkAx0pWwhwyTe92cyyq7MXUAKFBNQRw0F+cVG1ZtJctCe8e+3ib+phJthpzLh5IZZFQzs9O0nlb1mEe6tdEFucRNrT885qcO6PK0Zs4JTSvjf+DQU24tk3Zv2eHmzOLdxYW7OEzTSx0QR5tpsiSpQ+6MzeJi23fwpST1e5haUqg5eQiXuS8FkDCjxqR5CVjBjMKFCj1R58UKFCiEFChQohBQoUKIQUW+66I08K9aMrAUtVrUv4AxVZYtNlbFxLsrSpMwkGobKQtRzY0Hzik60u3ReDqSYRY7ZIVcwNRUC9zfjEvdmQUeZWlCBSniYtjsOY6AzDLlVoxDNWhpcUXX4x5KTDYerNOaYTwRMo+JP7xmubcaNFygnZMnEKpc2CgsT0AqYz/FY6biJhyKZo4CWjHKK2qAIO/8A87Lp3ZBYG1bzAedSoK243txiLM3pcWUy5a8gBb/KtvnHcMXHegeTK3sgYw+5OKYEmXk6zGC28BUwR7G9l+Nyq6vIMtwGBMwrQHQiimvyit2ltsurFnZ6AnXKPKlY2vZOE7LDyJf+HKlJ/plqD8xD+GHq2pcCeWcsVNAbhfZxNFM+Jl+CI7/Nio+Ri2lbiyhrMmN07ij0J+cEsdAQddFgX6QT63O/1fYopmysPhZTNleldA5LMzd1VWpAqTbWnGB7FbAWa9ZoCBwVyopIZSKUaY93PdrUZRbQ0rBXt3ZZnhAHyFHzg0qCcrIQRUHRudqCBXfDGTsPJlB54YZiFQJlA7pqa5qn3uXGAdVhlBf20lGu1c/cZ6TNGbrI25Xw74r6fU7k7oYAHKZSGn4qseHPx9YssLsbCyj9nLlKfyoo+YEZ0+9c5rqV4fdrSnnEnDbxzmFSw1vb+8ZLxXy2alS5RqcuYKAAACHlaM9w23pooTRhrTQ+XOLvCbwK33rix4EHkRw14x2GNdgE048hYJkOZaxQptSl4lydsqYN6aBX4H9pbLlzkKTEV0bVWAI6a+sZvtz2XsjdphJhBU1CMxVlI4y5q3B8fjGmS8YGEdkAiBLXid43/BZqMlUkfOuKw01ZzDEBxOJzN2hJdibBixJzA0F6mJ20sDLlpLARQ5GYml42PbOw5c9MsxAwGhIup5qdQYBd5NzqtVHbOFqEYAqVUgGhFwwzA3qD0i76pzktWx2GFRTrcG9j9xZs4/dWg8TDewJJmz1roO8fKCPZ+7v2QlvpWrU48Yu8Js2XKFgAOekCeS7ruGWN7WCbbFnT5zORRS3H8I0EEagCg4C0TUxKkEqynlQ1iC0L5JN0gkYpCywoQrCgNFqMYhRPwmwcRM9yS565SB8TaLzA+znEv74SWK8WztToJdR8SI9M5xXLMFRbBSFGjYX2ZSl/605j4ZUHh94/KJ0rY+zMObhXYDRqzW/0k0/9Yp6vhP7fc7p8mY4fDM5oqsx5KCfSLnBbj4ubSklkB4zCJfnRqMfIGNFXemUgAlSTTm3cHTujL6RCxG/swe60uX0Rcx+NvSJrm/C/f+CUir2f7HpzAGbMCjjlU0/1zCoi1T2fbPw9504OeTTKj/TLC/DMYoMfvqW96ZMmHq1vgn7xTz95HPugL4AD53iaW+W/t+fUlhvjtr4XDIf6WSM3Pswo8hYk+cUs/fLEWLKwB1JDDIP9I9YEMRj3f3jHk3GzHADTHYDgzMwHkTHPSjd0d1MvZu3i7G9Tx0H94ZnTW1tXp/JrFTgf+oPGnxgjOHtFMjUGHxw1o6lbam/05k1TIMwCm+otqb340iqRDUVvEuZLv5RxIl1agiia3aCKNEiRg+0KS/xsqf6mCj1j6HcXNrVPrGJbt7MdsfhAaFO2UmnAqC4r5qI25od6PhsT617pDZNI9BMKkdgQ8IEbG2lueSn0jNPap3psmULCXKJtf32p6S/nGlbQuoWtMxUHqMy1F+lbRlW+OPz46eCfdYIPBUUf7s0KdZNxxbd2P/8AHwUsu/ZP+P8AYLbOQ5yvAn50v/MWuIwZVW4aH4H6+MV+Dw5TFS+TVsNNK1grx0kZNCCcpt+ocYx5SWpfE3Umk7G8DILMoGtBYsFoKtc1OnhXlraBnfDZuIWcJ0tJlAiqzoG7rCtQxW4tTXWLx6g5gaGWKhlsVZTmUqeYpW/nFjs7aglJLDzMhZQAWBKsaXzNqPExSMnjnqW4LPFyg0ZaduT7fbzP9bfO94nYHe6fLYEsWHEE6+caFtbdrDYjvTZWRj/3ZR16mndbxI84EdqezmenekET05KQrgfpJo3D3T5Q7DPins9vzyZjjOPAabvb2mYqmuo049QYMcDtQNGBbL2g+FmlXVgPvqQQRyYA8R8wY0bA7bRVDFxQ3BF6jhSkCyQcX8A8J6kaLMnAqbgdToLamBjaSO84JR5TgKZZIyllNGL0PAi1/wAFCAYHdr7w4qaySsOgCkmoahzkVqj0PcBHXidDQHQkxhmZS1KrUKAa5QxzMMxub8TwA6kjljio6nz2LRm26jwD+0sG8tSZeVm5NYEnw0gRx+BxkyScRNVhKWZ2ZFKAGhvl/DW1bxo2KStoiBmTNQgo1mRhVW/UP4pGep6HuPJ2tuTLpFUNQfhE6Ttp1/MOv8weDdnZ+JNMjSJh/C1Af017p9Yg4/2UsorJnhukwZT8Vt8oYSU1a3K+pFOnsDY26PwGPYembg44EjsK9Q6kH5wor6a8HdUfKNH3m3ZLVnSR3tXlge9+ZPzWuOPDqDYiW4UlCSDqldf0k3B6AiNU2ZtWXiJSzpRqrfFSNUYcGB1EU28G7wcmbKFH1ZR9/mR+b18YfyQr3QMmL7Mw3amIaXd80wG2ZmJFeTLoD5CKt9uNotFHQARpe1diCYCQoJPvKdH8eTcj084zjbu7rSautTLretc0s8m6dYLiyxns+Ss4NbogTMe7at9ecMO9dTWG6w9Iw1bnSGeAaVjeaHcHKVnAZsoPH9olLLAFIhzZeU9OEVuyzjQTTNnSll5coKak1v4k/wAQNTwoY5CSvAnWPP6hsuSpy604RxESo42OYabRgTBmZVoCQIMdkbSExFVveAA8etYV6pOlJDfStW0xgyCzlV1MSZOBCk34cOphzFSezObnrEeVi6vQ9P5gMW5K0Glswx3Bw4/rZQ4gTH/0oR/yEagVjN/ZmhfHzW1WVhyP802ZLp/6o0aayRqdIqgZfVO5/wCBjLHuWHllQ4smG7FCumD7RK8MzeNBT/nXyjCcHi0n4qsw0WZNdjmNDlZmcX4C4F+cbpvLilkYWfOYhQktu8QTTPRB7oJ95hoDoIxzG7MDS+6pKEWoLU6oQDCPWSuovgd6T23JckXbrpJ2hhgpoCFLdMxKj9/jBrtmQFXDsW/6g0tYZcw9YzjbOFy4SSqgNMabOmM1asAmWUFLagcaW4wWbmSp2Jw6do7TOyVsodiwRdWC+NB8uEZ+TEoRi18jWw53kk7+f+OCJPp2M81FyVHyT68Yo998URMkoKrll5jyqxIHyQwQ7W2cRg5TlkCu6kljl93v2r7xJoKamKLet5Uyd9mcydnLUsK2cZswvrQmtR+KJhTtS+ZOpktLinv+Mh7vbxTZcxQGNK3FiPNTYwYJvVKaYagyzYZkFq04qbH5+EDO7eykzBve1oToCLEfXMRKmyMzknSp0A0rwr4RTLKDm1QHHilptsMMRgpeKl/aS0xCD7y+8teIuGXTgR4RT4zdxFAmSjmCABkYA/Z8QVoKigvmGlTrFzu3sLDzZLLKxDSJ1aBjW+mq1A/0sInY7Zk3CpmxSdqB/wB6TUgfmqoDJbUkAClzFIa4q4Pb87FGldMq9kS1RRkoOVOF6jX68YupGLpxgYMxUo8ls0ptOa/CxHUfxFphcWGiNt8ho0uAhlzK8Y8eVU9OUQJE6JsqdaAzhYVOiJisP0rDuE21OlWrnXk16fpbUekSHvESbJhKUXB3ELakqki+k70yCoJLA8QUY081qPhCgUMrpCi39Vl+H5/kr/T4/iC27u9r4HFsg7wYKSlaCalOB4Ot6HiNeMbLs/aMufLWbKYMjaHkR7ysODDQjhHzvvAb4SeOIynyI486MfhBHulvc+DnstipYdoladoo0dOUxR8QKG3u+ikq3RkLc1LbWxc9ZksUfiOD/wD9esCGP2YHqwpm0IIsw5OP3g/weOSdLWZKYOjaMOliDyIIoQbggxB2rsrPV0FH4j8f9/WFMmP9UQkZdmYXvDuiZQM6UpKD35f3pfUDinp4aDAnmtY3edhamosw5+jCALercgnNPwykEXeSNR+aX60HlBMPUX7Zknj7xAn+pvDk5ar4XhhkJvrX49fP+8SpCEilLw09gSd7Mgx1LSpoBUxaYbZlKFrnlwiVLwwU1AAJ1jjmjqxvuV0rZTHWg9YJtmyFWWABzvxMQCYssL7ghPPJtbjuCKi9jjHze7TrFSJ4ViSQBBTsjdwYt2BmGWqULZQGY1JHdBNBpcmogv2ZuthsOC0uR2jqCQz0eaxA0UvRFJ5AKIpCcYo5le517F8GSmKnkGjmVLBIIDBA7ZlJFx9pSo5Ro2UQEbF2xjSjqmFWTmcnPPmE5RlAHdUZnNRXRVANKmlTIOx2mXxM+ZOJpVATKkcf+2hqwNdHYjpGpiyRUFZl5YuU2y8xG8khHMsP2kwUqkoGYy10LBa5RbViBEZtsT30RZIt757SZ1GRCEU9czecNyJKy0CIqog0VQFUU/KLR5NmAKWJCqLlmIVR4sbCOvN4KrGRMfJL++zPS4zGoBGhCgBa9aV6xUTcBU0FSTwFyf3hzH70ShaXWcehyS/NyKn/ACjzECm1d4503MhYIuhWXVQRyY+83gSaxn5s0W92PYenm1sqJW8mOwsgKJ0xQwHuIBMmE1JoQCANfvMKcoG9n+0E4UTBh8MAjKyjNMLOC33qqoFa07otwvFRjNjiaaqchAApqtANAOHgIkbK2A4mSiz9mA6MGVM5WjAggGgNKVoYt6mGrf7hPRyxe37GlYL2eYrELJl4p0lypGiqoMypAU8coNuup5xd4r2ZYF0KZGUkEdorkPfia91qcKjnBVhcfLmqzynDCt6G46HiNeMdpKrenxgMVxRzJklLkzb2T4FCuNwrqJnZz6gsB7tDLU291j2dSBcZhFptD2ZJmLy5hH/if3f8rC/xrByJdOhN/E01rxjibKJi+TGpbtFYZHDhmM7blzZB7NpbSuANLN+lhaGNl7anyTVJreAb9jUH4Rss7ChgVYAg6ggEHyMAm9m7WDle45lzdeyTvA/qQ+4PMQs8Uo8DazRltJA9P2lJnE9rKAdq1myMspzXi8tqy5vnTyN4rv6pZThVnCaCK5gjSyDU91kJNGHRiIbxuFJFDYchp/eKDGSWBooJbgBw6nkOsEgnNbsE5Ri9jQMLjKxZSZ8Z/sXbVwj91xw59RWCjD42Byi06YaMk+AjWbHLt9c4rpOLh2biqAk6C/U/3gE42ETo4mYogkBHPUAkeVo9gx2UGkyUl5UYgVJzEVLd82vxYwor6DAvqd+D5/p22yzxaSysPiVPyv5xG2hMqFcGlUVqjgR/8MSNzftExEj/ABEaniVt8wIhYU58Mn5GZD4NQj/cfhG++DOXIZbg78tJajXVjWbLA1tQTZXJhaovUClqgjYZGJSYiujBkYVVhoR9cI+X0YoQQaMNCOBjRtxN+DKqr1Ms3mIBUqf8WVxI5rx8aVDONboutzTtoYDP3ls/+7+8UU2QdRUMPqhgllzlZQykMrAFWFwQbgg8bRGxuDz3Fm9fGEskL3QSMqMx3r3OE4tOkrlm6vKsA/5k5N8jThAZglpUEUYGhBBBHQg6RtU7D16MPl49IGd4N1BPJdAFxFL6BZoHBuFeTeAOlrY89LTIu4XugFj0R5MklWKMpV1NGU2IPI/XGG7/AEYaopY4Wi1wqdwRT1MWGz5pyUpofkYBmXtD4X7j15rpMV5TGXMSuVlN70seBBpoaiDXdbf1JzCTicsqeTQEWlTfA1ORqcDYnTWkCZWusRJ2ASteP1qDAlJNaZF8mO90bclBYkV5cfSkR9p7Vk4YAz5qSg3uhj33pSuSWO+2o0FL6xmuz9v4xUEtMRNVVAAoa2AIAq1aW87QxP2OAsydMZmfKSWJLMaA0zMxJMMwcFSsTljluF+1N+PsHm4VKjsjMWZNFtQq0lA8de8TwtAztLETp08vOmVC90Jcr3bZgtaKTxoBHRWmDVecvCy//wBkykKcas1OJNz4xfqGoJJdydMtTbOJbm/n9GIuMw1SWGv1wix2bgHnOJcpczHgPVibAdTGhbv7iSpJDziJrj7uktT4fe8TbpGVplKftNL1Y447mWy9nUVahgG90kEBj0Ji+lzAqgcBT/7GsYzAy5qZJiK6fhIt5cvEQFbe3AcCuEev/imHhyRz6N8Yk8LKLqVLnYp8HtEoQ0tspHFT6jjBhsre9XKrOGRjo49xvH8J+UZq+eQShQq1akOKEV9fEWh7ZsmZMZe9mpfUADxJ0HyjkJOHB3JBTVs2lZvO49fDn5Q1jsdLkrmd8o4DUn9Ki5MCGF2yZEns5bZ2Osxh3QeUqWeA5m3GkU+KxDOSSSzH7xufroIf9ZpGe4Ky42vva8yqy/s05/fPnXujoL9YFphFG1B14AdSSdD1MSZeFLGgFTxvQD9TcPAVPSJ0jZgBFe83C1Av6V4eJqesAbt2y3BSJs1nuaqvOlGI6A6eJ+EPy9irSiqAOJ5+JNyfGCRdm8W+H8845nJBIwb5KOQDbc2AhU0F9a8QeY5QOYTazS27OYaHgfxDryMGe3tqpLqo7zcuC/qP7Rmm08erTFdwWWt6WJH5aQyo6lpaJGTjuHWH2gOfLjBLsbAMzpMmAy5a/aAMO/MykUIQ3C1vVqVyixED27eJlS6GWg0mUc99zYFaM9aWrYU4wSDaShHNdJKjNUV7we9/AQo4Kxl5G1sEsgjKD2YuK3NTU3PHmdOEKKxtpqLVmfCnrHsTTHwBpmD7n4vs8VL62/f9j8Yu5GAy4jGYf82dfO4p4VEBuDnZJiN+FgfgYPdqvl2hh5o92fJC1/MMy/8AFD5xpyV2vKAJ1TKDHbMoxI8aeN4iS5rS2DA0YafxTj4QQ45w1KGlqfAkelIp8TJqLe8PnAcc3VMYnjXMQ+3H32CVVieyr3l1Mpjq6/kPEedjWumK4IBBqDcEXBBuCDyj5mw+MaVMDrry5g3ymNS3I30UKFc1knncyW4g/kOvTUcYrkx1ugUXZoOJwua49716GK6ZIr0I+UWoaG50rNfj9awlON7oLGVAlvHuyuLW1ExCiiufdYDRZlLleR1WvKoOZYrCTJUwy5qlHU3HoQeIPAxt0yVW3EfKKnbu76YpMj92YtezmgVI6H8SG1V8xQgGOYszhs+PsXa1ccmUVibsucMzDWor8D/eOdo7EmSZplTRR9R+Fl/Ep4j6MO7OwYDZteR0EMZZx0ncUXqLNFqITYIam/Hp/eHVXqTHr2pU/XSM3U+w8kh3CNwIA5cPlDe25uXDTuiN6RwZw8Yi7ZxNcM6UpmAXrcj4wzgVuPz/ANgM/D+Rbz5dUlpQkmZhVAGpKAzAB/pgl2PuMx7+JORbdwEZz+o6IOgqYo9nOGxeEA0/qc3lLw7fuRGky5yTVoaMDwI8riHOrq0IYJNJ0O4DDy5ahJKKqjgtPOvEnqYdm4oLrXUA0FaV0LDWnWKCZu7gzNp2ZRmuCpZQxuTQgx226K3MqfPlsbgrNYm3Q1qPlCyYRhFLmgixqOcd0rpGe43ZeNw8wiVjgotRXlByerZSAunL94mJiZxlhJk9pvM0RQ3SiAVHIGviYtqSK0Wm8OMw8xTLZFnEVoeCHnnF69F84GsPg1QUUePM+JMThK5cB8B+0KRhy9ClKfjN1/yD7/jYdYE6uy1uqIjDSvGw1JJ/KBc+UPydnE3buj8IPeP6mGngvx4RZ4bAhT3QWc6sbsfE8B0FBFpI2ZS73PLgP5i0YSnwVbSKrDYAkAKMqjjSnwH14xYSsKqCw8+JiY4iv2htFZQvdvw/zyEOQwqPxYJysbxcwKCzEADiYFNp7WeaGEoFUFAz6G/M/d8NTFsNnviGDziVTUKLFh0HAfmNz01ir3y2wJUg4eQAAQc2WlEXjf8AEeevHWkVnkjF6VuwkMblyCG9MsS5YWWCMxylm99mOtALKoFaAa6m8A5GabTgn7f3i92ntAsgJJIQGlSTQtyrxyj5xWbGwtaE/fNT4D6MXx+2Lky2RapKCL/ZiGWimpHHhxuQKjl6xd4fatuFSqIxYliKV7wBFONPjURVAVN9degH1oI5WYDX6txhD1W3uaMunVbF1MxdSS7uW4kZqHqMtgIUUv8ASKb3+EKL6o+RXRP/AMgAINsVP7TZ+Fn8cPOAJ5K2Wv8A7IICSKQWbtntMDjZJ4J2o/yUY+hjWfYz+wxvAuWY2WtmqPBgDHGEm5ytDetIex6GbIlTB96WoP6pbZW/2xXCQEqakUFfOAOuBqF89gy3Q3Gnz3nTlm/00qXVTNZc6szC8vszZhapPA01OlTjsHMwz5gqq60WYi1KPezZ+TAZlbS400gh9n2+LZWwc7vSHNQQKNKZlBr1ViCTY0PSLpt3XxHaAA9pLDhAopmSlXUk61sV5EWtURSeRwkovigelNOSPNzN7VyrLY/ZGyk2Mo27j8hceFRwg6jEJ+zJ2DJZgAuYKwJNXBUMrAcO61QbitoPt0d6AyrLdqobI54fkf0FdNDwgMknvHg6r7hfMl18YYaVWx+vCJEJlrC043uiydFVtPY8vEy+ynC4ujimZW/EtfmpsRrAhid0cTJsFWZ1W1RzCm48LwfleBjuW9e6/kfrj9dIAnWz4Dqb7GeYPY0xlzHuUahQgqxApUgkWN6C3CLIbuSSAwZyD+YV8+7BdiJFNR/fwisbCKPdGW5NuZ1tDUcUatbgpZ5X4KUbuyxxb4j+IbxW5suamXM6tZg1mAykGhU0tppSL1MLfWH1l0MHhHTwgUpuXLAjD4GdgsVKmTEzy1M051Pdq1AAWPumnBqVoBWNF2fjUnrnlsNb0sc1NJg1qORiJn4U6Hr4xwkgBsy90/ltXoRS8AzK92wkJJKqLkzwFpNGo8m1qANdB84r8TiyTaoFagmmcdARoOkNsxNzc9Y5dgBUkAcz6DmfCAJnThBQ+dfPrXXzjqc4LZVQZtSqCmvF6miDx8hDkrDu/OWvl2h/ZB438Im4bCgd1F+HPmSdfEx1FSDL2dW8yjcQo9wEaWPvkcz5ARZyMEz30HM6mJuH2eBdrn5D+YlGG8fTt7yBufgZk4cIKAfzHTxzPxAUVJ8BxPgIHNv7eWXLLzGyoLAfiPIczDqSir4QLdukPbX24EU0IAGrnh4fzGd7U3tmVzSAKqajOKljzYHQdNesV23dqz8SDMCN2amygVA6t+IjpEdcJmAMti4FjoC2lShFtTQA3txNoVyZ7VQ4/PoPY8KjvPkuxvY89XGIzqNV7O1bDuueAJrehsYpexHG/OtwPjHaLUA0oL3II01ArDOOei5fxW601b5QlblLSthzTGCsHdsPmyoNXNfAWp8BT4Ra7NkhQSOACjoBz8YrNnyGn4olRU1CIObHugevxEbltLdvAiRhsLMAZpa5GnS2AnIQpLPkWper1JFGA4iNDJFuOhGfhyKM9cjLZLgAgix+rw2yLwNT4esEm2Nxp8lFnSa4iQwzK6CjhfzyhflXLpW4EDeccL9f4jOcXF7mvGamrR2Gbn6QoZzdKx7FdJ2wHnHvN4n1gj9nuKC4xUb3ZgKHqGGWnzgZY3iXsmcUnS3H3WU/ON2XB55chNh8MVwzyjrInsniD/eKaeMxKm9wbcRoR5QVbVl0xmMQaTpcvEJ5BSfVvhFCJd68/wB4DN6ZWHxrXGhjZM95E5Jq+8rKaA091gVv4qLdY0t/aJOkYLEKmVXLM+HmtdmklrCiizqCbGlLaxnxk/PlEjFT2eSEsMoyjkfGAyyaqvyE9Gk6JW0p/bd9pjTCAgVgO6UNeelG0HUwxszFGU9ACVY3WlSeoHOJGBx0qTVauUMkyyAqAs/caoqTTvIKMam5i22H2bS80tcp0YVq1ddTqCKU0iZK/TwVXtW6C/dzeGoEqab/AHGPHjlbryMEwaM8/pswroeR1MEW723c9JU098WVj96nA/mHPjAGivIQkVjll4GPQY9gEo3udTO5c6oyP5H60PrEXG/Z3IqDx5n9jDrLwMerMtle6m1/Q/zHceV43sSUVLkrpOLUmg+fPlDzNHE/BCWwIFQbCuvOgPP1jwMPL616weeeWm4/UGoK6Z0I6Aht5gFAaknRVFWPlwHU2h6XgS3/AFLD/DU2/wA7at4aeMKO3uwvA0jFrSwG5sfcU+P3j0HxETJGDCnMTmf8R4dEGij6rEiVLrQKPhYCJ8jBhbm59ILjxSnwUlKiPIwZbWw+ZiwlSgooBSPYTOAKmNDHijDjkC5NncQsXjgthc/IfzDeKx3Kw+ZgS2tvtIkOyHM7AGyAEBuCFidTzvTjF8mSOPnnwdhjc+B7bO86yH+2SbQiomAAqzX7goag+QF4CZizcfM7efVZINEUaU/Cn7v8IhTNsriMUszGFjLvRFPcX8KmlwtdTqfC0G2EmhxZQBSq5boQPwkaeBjJ6rPkav8AF8jSxYow5Kj+iuMrFABlCimUDkAfXWK/aOypbfaPLZQW91Wp21Pu0retK14AXgmmSACTp9cIqdq49ZXeYZnK0Ua0XgFroCbk6sRfSgQwTblsMzqiox82YzSpSqC82gRVplCk0CSwfmx118Ot9dmrgcO+Zg098ssck0abl66LX+8RMJtEJOE+bU0BNRwNKin9oot6dpNiZ8qWzFwoJrf7xzN439I2unxpu/Ahnm0q8hD7LNmKsxZ01jLly6u03KGVHYfZ9oSCFXmzWBHDWNZXDzJbLIPZzpMwMZamyd3vEI1S0pqEMDUp3TTIaCKb2b4OfKwimUsiYs2rOrzGlzEIJVa0RgytduFA3GCnCYJMOoCS5QnPmP2aLLBzMWIsAcosK6mlSKwfWuRWuxI2XsxZQDEAzaUaYBc+JtU0CgtSrZbxT7ybgYbGVehlTf8AEl2zH/yJo3jY9YIFYhRmNW6WqeQjtCePy0HSBv3cl4ycd4sx7EezDHqxVFlOo0YTQuYc8rCo8IUbFHsC9JDP9XP4HyKNnhWo16i3DTW0PBeA+UTcXKqKDyPIxHWdVbCh0I5HjDGtyVnFBRdBNOfM2zp/NZmGc15ZgoPk5+EVPZUJHIkfAxISaTs2YdWw8+XNHgzZfUiPdqf9VqaNRx4MoP7x3J/0TBY9ptDObzhuY3P4awqU5CLPZOyEmLndiBUjKLfOFhqTSW5W4PAtOmCWlM55kCw4k8B4Vgz2Rux2C3fMx1IrTyBNvGI6y1liiAIOYsfMxbbN2qHojHv/AO7w69IIqfIpPI3wPDCKBUk26/xEaZhMwzKKHWnMePOLJgIalaUahuRWlDY0vQ09IJGCYG2iz2FtvtO45740P4h/POLoGBRtiOVzoDa9zc9Vi32RtbtBlb3x/wCw5jr0hacNLCJ2WkeEQqx4708SaAcz9XgEo3wdOWbKCHunGv3f7ekVcjDzJrVX7OVwZwDMccCF0HRjeLTsb1Y15DgPLj4mO1BGg7vH8vXwisW1aXc69zzD4VUBoLnUm7N+pjc+ETpOFJubD1hyRhwvUxJEN4un7yBOfg9loBpHUeViFitoAA0NANWNv/kPRj2QJslTsSF6nl/MD22N5FlmnvzPwjRfHl9aRVbV3kJqko0HF+J/Ty8dYoQ1B4x2ctC2OxVvce3l3kmmV3AVDA53BNVHJae6D+KAlpo0GsGCTyLi9rg6EcQYott7KlywJktgFY07MnvKeIXmIzJRp7mlhmmqKh5XxhzZ21Zsg90nKdVvlPHT94WWOGT4RXZqmHrwEy75DJ3lImgUCVqrVpevIdaG0D5nM7FphzMTU+PIdBoIYlJSp+H8dIeAoIooQhelckSb5GsW1hX6Auf484p9nnM7zDxOUeA1/aJW2J9Ebme4P3+uke4STkUL+EU8zc/xDsPZjvyJz/uZaDzd/etcygHsJgoBQ0VugP8AxaND2TvQjNScoRyKZx7p8fwxgxTnc/KLbZO8syVRW+0l8ie8P0k+hiiknyXnh8H0GifeN66EaAdI6ZuUZvsLesouaU2dLZpZ+75ar5QcbL25LxA7ho3FDTN5cx1EXqhZpon5jChUhRwqfMgSgp8/4iBi+4wYcaBh6GFCiuN3KjQyqoWXW7y9p/USP8aTMA/UozqfioiIk3NKkNzTL5ocvpChQdb438xObrLsWWA2aDc36n9hFzIQCwHn/MKFC1kbb5OpyA9YgYmSRfTjXkekewoNBdwUn2CDdjFPiKo1mX7/AAYdQL5vkflBThsAkssfeNjU6X5DyhQo73Ksmot6/XSKPbWzsrdqluJA4HmIUKLSVo5F0yZsvafai9mGvXrE2S1e9z0/Tz8T/AjyFCbD9yRKvrpURNy2pS2kKFDOGKSsFJ7ncg28LfwfhHU2eFFT5QoUMxVsGyo2rtgS0LvWnBRxPL/7AfjdtvPAJ7qkAhBoPE8T1hQoNLZUUTILOY9MKFCsw0RGGZktW7rAEdRWFChaQaLBmfLKkjkaeH0IbY18IUKBUPwbaEHppHrTgASeEKFEStlr2ZUT+9ORTogznqdfWnzifK58fq8KFDGbhIW6VW22ImtvnD4ARany8YUKFnykOrhs5kTGRu1DFX4Eenh0gl2HvQJjATPs5lRR0rlY9Rqp6iFCguOTAZYJhuu+GIUZSFanEipPiaiPIUKGdKET/9k="/>
          <p:cNvSpPr>
            <a:spLocks noChangeAspect="1" noChangeArrowheads="1"/>
          </p:cNvSpPr>
          <p:nvPr/>
        </p:nvSpPr>
        <p:spPr bwMode="auto">
          <a:xfrm>
            <a:off x="152400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TExQWFRUVGRcXGRcXFxgXGBcYGBcXFxcYFRcXGycgGh4jGhUXHy8gIycpLCwsFx4xNTAqNSYrLCkBCQoKDgwOGg8PGikkHyQsLCwtLywsLCwsLCksLCwpKSwpLCwsLCwsLCwsKSwsLCwpLCwsLCwsLCwsLCwsLCwsLP/AABEIALcBEwMBIgACEQEDEQH/xAAcAAABBQEBAQAAAAAAAAAAAAAGAAMEBQcCAQj/xABBEAACAAQDBQUFBwIFBQADAAABAgADESEEEjEFBkFRYRMicYGxBzKRofAjQlJicsHRFOFTgpKywjNDY6LxFZPi/8QAGgEAAgMBAQAAAAAAAAAAAAAAAwQAAgUBBv/EAC8RAAICAQMDAgUDBAMAAAAAAAABAhEDEiExBEFREyJhcZGx8EKh0RQjgcEFMlL/2gAMAwEAAhEDEQA/AMNhQoUQgo9EeQohByETHIaPGMQh3ChuPc0Qh7CEcxbbrbG/q8XJw9cqzHAZqgZU1c1Nq5QaV40iECXYPs5xE9sJ2hEqXikd0f3zlQKT3bUJDCl4Ld59zpOz8G0qWXbtSpcuRViCBYCw1g+2zgFlYjZiS1ARTOloBoqiUmUDyWBv2rtSSg5n91hbqF7Pp9xrHK2ZLhnMp8tbcII8FjLQLbQ1iywrsmUNaoVgeBDaEfXCFcsdUbGsUtLoMZWLtWJRIYcLxT4V8wjuTjSLcRWsZM4eDRUhybhMjW09Iem2lt4H0MJZtRxjjEv3CALmnwNopHd0yuRUrRrmwZeXDyl5IvpEuY0RcNikRFBYCgAuRyiPitsyxWjV8I9YmktzztNszb2oYjvkclA+JjK8bOoSOP7RpW92FmYueRJlu9xoLACurGwvzMMbG9kLs+fFOFUmuSWasejTCO7yIAPQxmRzY4zlKT7js4ScIpeDM5c8XFYaRu8PAx9NbN2HJlSxKSVLVACMoVaU41qL14k9Yyff72YNIZp+EUtK1aWLtL5lRqydNV6i8HxdWpumqASwtcbgFLekWOwdjPjsVJw0uxmNStK5RqzU6AE/CKoaiNQ9h8r+nxxmYiUydrLMuVMa2ViwJBXUZgtAx5U4wy2lyDUXLhG9bH2XLw0iVIlDKkpVRR0ApUniTqT1ibA9tbegJVZVDStXb3R4c/SG9195DPJUhibtnICgrWgyitSOsVWWLlpRf0Z6ddbBDPJymnIxhuKmfaOZtTSYwI5hrEGN1IjM9+t3ArPNFge8f1f3gfUY9UQnTT0yK/Z+KzIFXRagWoctLfKAva+CrtDQUoHPWlqmCXdydQHStKip0HKKHbs7JMnzK6BZY9T8zGbJ0qRogxtGeZk1iOJoPQRYbcbIkuSPurmPiYi7Cw2ectdF7x8o4xk0zp5/M1B4CLV7kvCA3s35JWC2PnQMdTU/Mx5BPJlBVA5CFC7zOwvpIxqFChR6ExRQoUKIQUKFCjpBQoUKOEFB77KWMqZOxAUNReyytcEOQz+BoqivUwBQb+zbE4cduk/E/wBOT2Zlko7qaZw+Yr7uq3MDyXpdBMVatzSMbt0F8A8n7JlxTqQ9WRc0hqgCuhpwhj2o7UaZIlh5YUqT3lYMjA5dOI04wPb3mXLl4dUxOHnq2IzhpL5qBZZU5gNLkcTDWKwzzpRQuStsp96nhC+Wfsp/D7jUIJybX5sBe0MUCbRbbUxgWRhT+Wh8CK+sQNpbuTpYLUzqPvLf4jUQ5tqSWlYdRwX/AIwP2txp/lFlqWrYudm4yosdRaJiCjc/qsBmCxRl6EkenOkEmB2gGodYXz4HHdDOHLq2LuW9odUxHlOCK2junO/1yjMaHjqXgsXOxidjMFZtcxYkZcim9tagaU18bFsjAT0Yy5sxHpTvKKajQ149Io9gyWaarAlchrUWNacD6xabV2+klWJN1rWtRcnmdSa/OHoTlkhpS38/D+RKWFRnq7ePiXoxiShTiLdfrwiqx++MtZgUMO6Mz8aAWC+LH5KYzHeTb7zT3XdSRqGIHQAA2EDYxJX71zxrdvHnDUOmSQKU1F7m77O3nJKg3ogLt+ZiaKOdhU+XOCKTMDrGU7v7NmrJlhEIA7xqDVmNyQOAHxPSNI2ROOUA/OFm4t6TuSNK0UO0dyJCTWxEqSnatc9TzWtlJ6UrECfjQjUsDyJuD1g9ZawObz7pjFKcrGVNGkwejD7y+nCkVW0vdui0Mm1DeGnLNlIrNmYglVysc5FKKaC/na0Hu7GyjKl1mLSY2vEheA6eAj5wx0naGAnIzzJiTFNZcwNmQkA+4D3SKV7pHlG3ezz2oStoASplJWKUXTRZlNWlVJtzU3HXWNbDjivcnYlnzuXtqg7jFvaVvg2MxIwmFIMrDtWbM4PMuCinkvE8Tbhe49sPtF/pk/osOx7eav2jr/2ZbVFjwdr0pcC/KuR7I2uol5EeXKKVDvMqTlBtkUXc60Ag003GkAx0pWwhwyTe92cyyq7MXUAKFBNQRw0F+cVG1ZtJctCe8e+3ib+phJthpzLh5IZZFQzs9O0nlb1mEe6tdEFucRNrT885qcO6PK0Zs4JTSvjf+DQU24tk3Zv2eHmzOLdxYW7OEzTSx0QR5tpsiSpQ+6MzeJi23fwpST1e5haUqg5eQiXuS8FkDCjxqR5CVjBjMKFCj1R58UKFCiEFChQohBQoUKIQUW+66I08K9aMrAUtVrUv4AxVZYtNlbFxLsrSpMwkGobKQtRzY0Hzik60u3ReDqSYRY7ZIVcwNRUC9zfjEvdmQUeZWlCBSniYtjsOY6AzDLlVoxDNWhpcUXX4x5KTDYerNOaYTwRMo+JP7xmubcaNFygnZMnEKpc2CgsT0AqYz/FY6biJhyKZo4CWjHKK2qAIO/8A87Lp3ZBYG1bzAedSoK243txiLM3pcWUy5a8gBb/KtvnHcMXHegeTK3sgYw+5OKYEmXk6zGC28BUwR7G9l+Nyq6vIMtwGBMwrQHQiimvyit2ltsurFnZ6AnXKPKlY2vZOE7LDyJf+HKlJ/plqD8xD+GHq2pcCeWcsVNAbhfZxNFM+Jl+CI7/Nio+Ri2lbiyhrMmN07ij0J+cEsdAQddFgX6QT63O/1fYopmysPhZTNleldA5LMzd1VWpAqTbWnGB7FbAWa9ZoCBwVyopIZSKUaY93PdrUZRbQ0rBXt3ZZnhAHyFHzg0qCcrIQRUHRudqCBXfDGTsPJlB54YZiFQJlA7pqa5qn3uXGAdVhlBf20lGu1c/cZ6TNGbrI25Xw74r6fU7k7oYAHKZSGn4qseHPx9YssLsbCyj9nLlKfyoo+YEZ0+9c5rqV4fdrSnnEnDbxzmFSw1vb+8ZLxXy2alS5RqcuYKAAACHlaM9w23pooTRhrTQ+XOLvCbwK33rix4EHkRw14x2GNdgE048hYJkOZaxQptSl4lydsqYN6aBX4H9pbLlzkKTEV0bVWAI6a+sZvtz2XsjdphJhBU1CMxVlI4y5q3B8fjGmS8YGEdkAiBLXid43/BZqMlUkfOuKw01ZzDEBxOJzN2hJdibBixJzA0F6mJ20sDLlpLARQ5GYml42PbOw5c9MsxAwGhIup5qdQYBd5NzqtVHbOFqEYAqVUgGhFwwzA3qD0i76pzktWx2GFRTrcG9j9xZs4/dWg8TDewJJmz1roO8fKCPZ+7v2QlvpWrU48Yu8Js2XKFgAOekCeS7ruGWN7WCbbFnT5zORRS3H8I0EEagCg4C0TUxKkEqynlQ1iC0L5JN0gkYpCywoQrCgNFqMYhRPwmwcRM9yS565SB8TaLzA+znEv74SWK8WztToJdR8SI9M5xXLMFRbBSFGjYX2ZSl/605j4ZUHh94/KJ0rY+zMObhXYDRqzW/0k0/9Yp6vhP7fc7p8mY4fDM5oqsx5KCfSLnBbj4ubSklkB4zCJfnRqMfIGNFXemUgAlSTTm3cHTujL6RCxG/swe60uX0Rcx+NvSJrm/C/f+CUir2f7HpzAGbMCjjlU0/1zCoi1T2fbPw9504OeTTKj/TLC/DMYoMfvqW96ZMmHq1vgn7xTz95HPugL4AD53iaW+W/t+fUlhvjtr4XDIf6WSM3Pswo8hYk+cUs/fLEWLKwB1JDDIP9I9YEMRj3f3jHk3GzHADTHYDgzMwHkTHPSjd0d1MvZu3i7G9Tx0H94ZnTW1tXp/JrFTgf+oPGnxgjOHtFMjUGHxw1o6lbam/05k1TIMwCm+otqb340iqRDUVvEuZLv5RxIl1agiia3aCKNEiRg+0KS/xsqf6mCj1j6HcXNrVPrGJbt7MdsfhAaFO2UmnAqC4r5qI25od6PhsT617pDZNI9BMKkdgQ8IEbG2lueSn0jNPap3psmULCXKJtf32p6S/nGlbQuoWtMxUHqMy1F+lbRlW+OPz46eCfdYIPBUUf7s0KdZNxxbd2P/8AHwUsu/ZP+P8AYLbOQ5yvAn50v/MWuIwZVW4aH4H6+MV+Dw5TFS+TVsNNK1grx0kZNCCcpt+ocYx5SWpfE3Umk7G8DILMoGtBYsFoKtc1OnhXlraBnfDZuIWcJ0tJlAiqzoG7rCtQxW4tTXWLx6g5gaGWKhlsVZTmUqeYpW/nFjs7aglJLDzMhZQAWBKsaXzNqPExSMnjnqW4LPFyg0ZaduT7fbzP9bfO94nYHe6fLYEsWHEE6+caFtbdrDYjvTZWRj/3ZR16mndbxI84EdqezmenekET05KQrgfpJo3D3T5Q7DPins9vzyZjjOPAabvb2mYqmuo049QYMcDtQNGBbL2g+FmlXVgPvqQQRyYA8R8wY0bA7bRVDFxQ3BF6jhSkCyQcX8A8J6kaLMnAqbgdToLamBjaSO84JR5TgKZZIyllNGL0PAi1/wAFCAYHdr7w4qaySsOgCkmoahzkVqj0PcBHXidDQHQkxhmZS1KrUKAa5QxzMMxub8TwA6kjljio6nz2LRm26jwD+0sG8tSZeVm5NYEnw0gRx+BxkyScRNVhKWZ2ZFKAGhvl/DW1bxo2KStoiBmTNQgo1mRhVW/UP4pGep6HuPJ2tuTLpFUNQfhE6Ttp1/MOv8weDdnZ+JNMjSJh/C1Af017p9Yg4/2UsorJnhukwZT8Vt8oYSU1a3K+pFOnsDY26PwGPYembg44EjsK9Q6kH5wor6a8HdUfKNH3m3ZLVnSR3tXlge9+ZPzWuOPDqDYiW4UlCSDqldf0k3B6AiNU2ZtWXiJSzpRqrfFSNUYcGB1EU28G7wcmbKFH1ZR9/mR+b18YfyQr3QMmL7Mw3amIaXd80wG2ZmJFeTLoD5CKt9uNotFHQARpe1diCYCQoJPvKdH8eTcj084zjbu7rSautTLretc0s8m6dYLiyxns+Ss4NbogTMe7at9ecMO9dTWG6w9Iw1bnSGeAaVjeaHcHKVnAZsoPH9olLLAFIhzZeU9OEVuyzjQTTNnSll5coKak1v4k/wAQNTwoY5CSvAnWPP6hsuSpy604RxESo42OYabRgTBmZVoCQIMdkbSExFVveAA8etYV6pOlJDfStW0xgyCzlV1MSZOBCk34cOphzFSezObnrEeVi6vQ9P5gMW5K0Glswx3Bw4/rZQ4gTH/0oR/yEagVjN/ZmhfHzW1WVhyP802ZLp/6o0aayRqdIqgZfVO5/wCBjLHuWHllQ4smG7FCumD7RK8MzeNBT/nXyjCcHi0n4qsw0WZNdjmNDlZmcX4C4F+cbpvLilkYWfOYhQktu8QTTPRB7oJ95hoDoIxzG7MDS+6pKEWoLU6oQDCPWSuovgd6T23JckXbrpJ2hhgpoCFLdMxKj9/jBrtmQFXDsW/6g0tYZcw9YzjbOFy4SSqgNMabOmM1asAmWUFLagcaW4wWbmSp2Jw6do7TOyVsodiwRdWC+NB8uEZ+TEoRi18jWw53kk7+f+OCJPp2M81FyVHyT68Yo998URMkoKrll5jyqxIHyQwQ7W2cRg5TlkCu6kljl93v2r7xJoKamKLet5Uyd9mcydnLUsK2cZswvrQmtR+KJhTtS+ZOpktLinv+Mh7vbxTZcxQGNK3FiPNTYwYJvVKaYagyzYZkFq04qbH5+EDO7eykzBve1oToCLEfXMRKmyMzknSp0A0rwr4RTLKDm1QHHilptsMMRgpeKl/aS0xCD7y+8teIuGXTgR4RT4zdxFAmSjmCABkYA/Z8QVoKigvmGlTrFzu3sLDzZLLKxDSJ1aBjW+mq1A/0sInY7Zk3CpmxSdqB/wB6TUgfmqoDJbUkAClzFIa4q4Pb87FGldMq9kS1RRkoOVOF6jX68YupGLpxgYMxUo8ls0ptOa/CxHUfxFphcWGiNt8ho0uAhlzK8Y8eVU9OUQJE6JsqdaAzhYVOiJisP0rDuE21OlWrnXk16fpbUekSHvESbJhKUXB3ELakqki+k70yCoJLA8QUY081qPhCgUMrpCi39Vl+H5/kr/T4/iC27u9r4HFsg7wYKSlaCalOB4Ot6HiNeMbLs/aMufLWbKYMjaHkR7ysODDQjhHzvvAb4SeOIynyI486MfhBHulvc+DnstipYdoladoo0dOUxR8QKG3u+ikq3RkLc1LbWxc9ZksUfiOD/wD9esCGP2YHqwpm0IIsw5OP3g/weOSdLWZKYOjaMOliDyIIoQbggxB2rsrPV0FH4j8f9/WFMmP9UQkZdmYXvDuiZQM6UpKD35f3pfUDinp4aDAnmtY3edhamosw5+jCALercgnNPwykEXeSNR+aX60HlBMPUX7Zknj7xAn+pvDk5ar4XhhkJvrX49fP+8SpCEilLw09gSd7Mgx1LSpoBUxaYbZlKFrnlwiVLwwU1AAJ1jjmjqxvuV0rZTHWg9YJtmyFWWABzvxMQCYssL7ghPPJtbjuCKi9jjHze7TrFSJ4ViSQBBTsjdwYt2BmGWqULZQGY1JHdBNBpcmogv2ZuthsOC0uR2jqCQz0eaxA0UvRFJ5AKIpCcYo5le517F8GSmKnkGjmVLBIIDBA7ZlJFx9pSo5Ro2UQEbF2xjSjqmFWTmcnPPmE5RlAHdUZnNRXRVANKmlTIOx2mXxM+ZOJpVATKkcf+2hqwNdHYjpGpiyRUFZl5YuU2y8xG8khHMsP2kwUqkoGYy10LBa5RbViBEZtsT30RZIt757SZ1GRCEU9czecNyJKy0CIqog0VQFUU/KLR5NmAKWJCqLlmIVR4sbCOvN4KrGRMfJL++zPS4zGoBGhCgBa9aV6xUTcBU0FSTwFyf3hzH70ShaXWcehyS/NyKn/ACjzECm1d4503MhYIuhWXVQRyY+83gSaxn5s0W92PYenm1sqJW8mOwsgKJ0xQwHuIBMmE1JoQCANfvMKcoG9n+0E4UTBh8MAjKyjNMLOC33qqoFa07otwvFRjNjiaaqchAApqtANAOHgIkbK2A4mSiz9mA6MGVM5WjAggGgNKVoYt6mGrf7hPRyxe37GlYL2eYrELJl4p0lypGiqoMypAU8coNuup5xd4r2ZYF0KZGUkEdorkPfia91qcKjnBVhcfLmqzynDCt6G46HiNeMdpKrenxgMVxRzJklLkzb2T4FCuNwrqJnZz6gsB7tDLU291j2dSBcZhFptD2ZJmLy5hH/if3f8rC/xrByJdOhN/E01rxjibKJi+TGpbtFYZHDhmM7blzZB7NpbSuANLN+lhaGNl7anyTVJreAb9jUH4Rss7ChgVYAg6ggEHyMAm9m7WDle45lzdeyTvA/qQ+4PMQs8Uo8DazRltJA9P2lJnE9rKAdq1myMspzXi8tqy5vnTyN4rv6pZThVnCaCK5gjSyDU91kJNGHRiIbxuFJFDYchp/eKDGSWBooJbgBw6nkOsEgnNbsE5Ri9jQMLjKxZSZ8Z/sXbVwj91xw59RWCjD42Byi06YaMk+AjWbHLt9c4rpOLh2biqAk6C/U/3gE42ETo4mYogkBHPUAkeVo9gx2UGkyUl5UYgVJzEVLd82vxYwor6DAvqd+D5/p22yzxaSysPiVPyv5xG2hMqFcGlUVqjgR/8MSNzftExEj/ABEaniVt8wIhYU58Mn5GZD4NQj/cfhG++DOXIZbg78tJajXVjWbLA1tQTZXJhaovUClqgjYZGJSYiujBkYVVhoR9cI+X0YoQQaMNCOBjRtxN+DKqr1Ms3mIBUqf8WVxI5rx8aVDONboutzTtoYDP3ls/+7+8UU2QdRUMPqhgllzlZQykMrAFWFwQbgg8bRGxuDz3Fm9fGEskL3QSMqMx3r3OE4tOkrlm6vKsA/5k5N8jThAZglpUEUYGhBBBHQg6RtU7D16MPl49IGd4N1BPJdAFxFL6BZoHBuFeTeAOlrY89LTIu4XugFj0R5MklWKMpV1NGU2IPI/XGG7/AEYaopY4Wi1wqdwRT1MWGz5pyUpofkYBmXtD4X7j15rpMV5TGXMSuVlN70seBBpoaiDXdbf1JzCTicsqeTQEWlTfA1ORqcDYnTWkCZWusRJ2ASteP1qDAlJNaZF8mO90bclBYkV5cfSkR9p7Vk4YAz5qSg3uhj33pSuSWO+2o0FL6xmuz9v4xUEtMRNVVAAoa2AIAq1aW87QxP2OAsydMZmfKSWJLMaA0zMxJMMwcFSsTljluF+1N+PsHm4VKjsjMWZNFtQq0lA8de8TwtAztLETp08vOmVC90Jcr3bZgtaKTxoBHRWmDVecvCy//wBkykKcas1OJNz4xfqGoJJdydMtTbOJbm/n9GIuMw1SWGv1wix2bgHnOJcpczHgPVibAdTGhbv7iSpJDziJrj7uktT4fe8TbpGVplKftNL1Y447mWy9nUVahgG90kEBj0Ji+lzAqgcBT/7GsYzAy5qZJiK6fhIt5cvEQFbe3AcCuEev/imHhyRz6N8Yk8LKLqVLnYp8HtEoQ0tspHFT6jjBhsre9XKrOGRjo49xvH8J+UZq+eQShQq1akOKEV9fEWh7ZsmZMZe9mpfUADxJ0HyjkJOHB3JBTVs2lZvO49fDn5Q1jsdLkrmd8o4DUn9Ki5MCGF2yZEns5bZ2Osxh3QeUqWeA5m3GkU+KxDOSSSzH7xufroIf9ZpGe4Ky42vva8yqy/s05/fPnXujoL9YFphFG1B14AdSSdD1MSZeFLGgFTxvQD9TcPAVPSJ0jZgBFe83C1Av6V4eJqesAbt2y3BSJs1nuaqvOlGI6A6eJ+EPy9irSiqAOJ5+JNyfGCRdm8W+H8845nJBIwb5KOQDbc2AhU0F9a8QeY5QOYTazS27OYaHgfxDryMGe3tqpLqo7zcuC/qP7Rmm08erTFdwWWt6WJH5aQyo6lpaJGTjuHWH2gOfLjBLsbAMzpMmAy5a/aAMO/MykUIQ3C1vVqVyixED27eJlS6GWg0mUc99zYFaM9aWrYU4wSDaShHNdJKjNUV7we9/AQo4Kxl5G1sEsgjKD2YuK3NTU3PHmdOEKKxtpqLVmfCnrHsTTHwBpmD7n4vs8VL62/f9j8Yu5GAy4jGYf82dfO4p4VEBuDnZJiN+FgfgYPdqvl2hh5o92fJC1/MMy/8AFD5xpyV2vKAJ1TKDHbMoxI8aeN4iS5rS2DA0YafxTj4QQ45w1KGlqfAkelIp8TJqLe8PnAcc3VMYnjXMQ+3H32CVVieyr3l1Mpjq6/kPEedjWumK4IBBqDcEXBBuCDyj5mw+MaVMDrry5g3ymNS3I30UKFc1knncyW4g/kOvTUcYrkx1ugUXZoOJwua49716GK6ZIr0I+UWoaG50rNfj9awlON7oLGVAlvHuyuLW1ExCiiufdYDRZlLleR1WvKoOZYrCTJUwy5qlHU3HoQeIPAxt0yVW3EfKKnbu76YpMj92YtezmgVI6H8SG1V8xQgGOYszhs+PsXa1ccmUVibsucMzDWor8D/eOdo7EmSZplTRR9R+Fl/Ep4j6MO7OwYDZteR0EMZZx0ncUXqLNFqITYIam/Hp/eHVXqTHr2pU/XSM3U+w8kh3CNwIA5cPlDe25uXDTuiN6RwZw8Yi7ZxNcM6UpmAXrcj4wzgVuPz/ANgM/D+Rbz5dUlpQkmZhVAGpKAzAB/pgl2PuMx7+JORbdwEZz+o6IOgqYo9nOGxeEA0/qc3lLw7fuRGky5yTVoaMDwI8riHOrq0IYJNJ0O4DDy5ahJKKqjgtPOvEnqYdm4oLrXUA0FaV0LDWnWKCZu7gzNp2ZRmuCpZQxuTQgx226K3MqfPlsbgrNYm3Q1qPlCyYRhFLmgixqOcd0rpGe43ZeNw8wiVjgotRXlByerZSAunL94mJiZxlhJk9pvM0RQ3SiAVHIGviYtqSK0Wm8OMw8xTLZFnEVoeCHnnF69F84GsPg1QUUePM+JMThK5cB8B+0KRhy9ClKfjN1/yD7/jYdYE6uy1uqIjDSvGw1JJ/KBc+UPydnE3buj8IPeP6mGngvx4RZ4bAhT3QWc6sbsfE8B0FBFpI2ZS73PLgP5i0YSnwVbSKrDYAkAKMqjjSnwH14xYSsKqCw8+JiY4iv2htFZQvdvw/zyEOQwqPxYJysbxcwKCzEADiYFNp7WeaGEoFUFAz6G/M/d8NTFsNnviGDziVTUKLFh0HAfmNz01ir3y2wJUg4eQAAQc2WlEXjf8AEeevHWkVnkjF6VuwkMblyCG9MsS5YWWCMxylm99mOtALKoFaAa6m8A5GabTgn7f3i92ntAsgJJIQGlSTQtyrxyj5xWbGwtaE/fNT4D6MXx+2Lky2RapKCL/ZiGWimpHHhxuQKjl6xd4fatuFSqIxYliKV7wBFONPjURVAVN9degH1oI5WYDX6txhD1W3uaMunVbF1MxdSS7uW4kZqHqMtgIUUv8ASKb3+EKL6o+RXRP/AMgAINsVP7TZ+Fn8cPOAJ5K2Wv8A7IICSKQWbtntMDjZJ4J2o/yUY+hjWfYz+wxvAuWY2WtmqPBgDHGEm5ytDetIex6GbIlTB96WoP6pbZW/2xXCQEqakUFfOAOuBqF89gy3Q3Gnz3nTlm/00qXVTNZc6szC8vszZhapPA01OlTjsHMwz5gqq60WYi1KPezZ+TAZlbS400gh9n2+LZWwc7vSHNQQKNKZlBr1ViCTY0PSLpt3XxHaAA9pLDhAopmSlXUk61sV5EWtURSeRwkovigelNOSPNzN7VyrLY/ZGyk2Mo27j8hceFRwg6jEJ+zJ2DJZgAuYKwJNXBUMrAcO61QbitoPt0d6AyrLdqobI54fkf0FdNDwgMknvHg6r7hfMl18YYaVWx+vCJEJlrC043uiydFVtPY8vEy+ynC4ujimZW/EtfmpsRrAhid0cTJsFWZ1W1RzCm48LwfleBjuW9e6/kfrj9dIAnWz4Dqb7GeYPY0xlzHuUahQgqxApUgkWN6C3CLIbuSSAwZyD+YV8+7BdiJFNR/fwisbCKPdGW5NuZ1tDUcUatbgpZ5X4KUbuyxxb4j+IbxW5suamXM6tZg1mAykGhU0tppSL1MLfWH1l0MHhHTwgUpuXLAjD4GdgsVKmTEzy1M051Pdq1AAWPumnBqVoBWNF2fjUnrnlsNb0sc1NJg1qORiJn4U6Hr4xwkgBsy90/ltXoRS8AzK92wkJJKqLkzwFpNGo8m1qANdB84r8TiyTaoFagmmcdARoOkNsxNzc9Y5dgBUkAcz6DmfCAJnThBQ+dfPrXXzjqc4LZVQZtSqCmvF6miDx8hDkrDu/OWvl2h/ZB438Im4bCgd1F+HPmSdfEx1FSDL2dW8yjcQo9wEaWPvkcz5ARZyMEz30HM6mJuH2eBdrn5D+YlGG8fTt7yBufgZk4cIKAfzHTxzPxAUVJ8BxPgIHNv7eWXLLzGyoLAfiPIczDqSir4QLdukPbX24EU0IAGrnh4fzGd7U3tmVzSAKqajOKljzYHQdNesV23dqz8SDMCN2amygVA6t+IjpEdcJmAMti4FjoC2lShFtTQA3txNoVyZ7VQ4/PoPY8KjvPkuxvY89XGIzqNV7O1bDuueAJrehsYpexHG/OtwPjHaLUA0oL3II01ArDOOei5fxW601b5QlblLSthzTGCsHdsPmyoNXNfAWp8BT4Ra7NkhQSOACjoBz8YrNnyGn4olRU1CIObHugevxEbltLdvAiRhsLMAZpa5GnS2AnIQpLPkWper1JFGA4iNDJFuOhGfhyKM9cjLZLgAgix+rw2yLwNT4esEm2Nxp8lFnSa4iQwzK6CjhfzyhflXLpW4EDeccL9f4jOcXF7mvGamrR2Gbn6QoZzdKx7FdJ2wHnHvN4n1gj9nuKC4xUb3ZgKHqGGWnzgZY3iXsmcUnS3H3WU/ON2XB55chNh8MVwzyjrInsniD/eKaeMxKm9wbcRoR5QVbVl0xmMQaTpcvEJ5BSfVvhFCJd68/wB4DN6ZWHxrXGhjZM95E5Jq+8rKaA091gVv4qLdY0t/aJOkYLEKmVXLM+HmtdmklrCiizqCbGlLaxnxk/PlEjFT2eSEsMoyjkfGAyyaqvyE9Gk6JW0p/bd9pjTCAgVgO6UNeelG0HUwxszFGU9ACVY3WlSeoHOJGBx0qTVauUMkyyAqAs/caoqTTvIKMam5i22H2bS80tcp0YVq1ddTqCKU0iZK/TwVXtW6C/dzeGoEqab/AHGPHjlbryMEwaM8/pswroeR1MEW723c9JU098WVj96nA/mHPjAGivIQkVjll4GPQY9gEo3udTO5c6oyP5H60PrEXG/Z3IqDx5n9jDrLwMerMtle6m1/Q/zHceV43sSUVLkrpOLUmg+fPlDzNHE/BCWwIFQbCuvOgPP1jwMPL616weeeWm4/UGoK6Z0I6Aht5gFAaknRVFWPlwHU2h6XgS3/AFLD/DU2/wA7at4aeMKO3uwvA0jFrSwG5sfcU+P3j0HxETJGDCnMTmf8R4dEGij6rEiVLrQKPhYCJ8jBhbm59ILjxSnwUlKiPIwZbWw+ZiwlSgooBSPYTOAKmNDHijDjkC5NncQsXjgthc/IfzDeKx3Kw+ZgS2tvtIkOyHM7AGyAEBuCFidTzvTjF8mSOPnnwdhjc+B7bO86yH+2SbQiomAAqzX7goag+QF4CZizcfM7efVZINEUaU/Cn7v8IhTNsriMUszGFjLvRFPcX8KmlwtdTqfC0G2EmhxZQBSq5boQPwkaeBjJ6rPkav8AF8jSxYow5Kj+iuMrFABlCimUDkAfXWK/aOypbfaPLZQW91Wp21Pu0retK14AXgmmSACTp9cIqdq49ZXeYZnK0Ua0XgFroCbk6sRfSgQwTblsMzqiox82YzSpSqC82gRVplCk0CSwfmx118Ot9dmrgcO+Zg098ssck0abl66LX+8RMJtEJOE+bU0BNRwNKin9oot6dpNiZ8qWzFwoJrf7xzN439I2unxpu/Ahnm0q8hD7LNmKsxZ01jLly6u03KGVHYfZ9oSCFXmzWBHDWNZXDzJbLIPZzpMwMZamyd3vEI1S0pqEMDUp3TTIaCKb2b4OfKwimUsiYs2rOrzGlzEIJVa0RgytduFA3GCnCYJMOoCS5QnPmP2aLLBzMWIsAcosK6mlSKwfWuRWuxI2XsxZQDEAzaUaYBc+JtU0CgtSrZbxT7ybgYbGVehlTf8AEl2zH/yJo3jY9YIFYhRmNW6WqeQjtCePy0HSBv3cl4ycd4sx7EezDHqxVFlOo0YTQuYc8rCo8IUbFHsC9JDP9XP4HyKNnhWo16i3DTW0PBeA+UTcXKqKDyPIxHWdVbCh0I5HjDGtyVnFBRdBNOfM2zp/NZmGc15ZgoPk5+EVPZUJHIkfAxISaTs2YdWw8+XNHgzZfUiPdqf9VqaNRx4MoP7x3J/0TBY9ptDObzhuY3P4awqU5CLPZOyEmLndiBUjKLfOFhqTSW5W4PAtOmCWlM55kCw4k8B4Vgz2Rux2C3fMx1IrTyBNvGI6y1liiAIOYsfMxbbN2qHojHv/AO7w69IIqfIpPI3wPDCKBUk26/xEaZhMwzKKHWnMePOLJgIalaUahuRWlDY0vQ09IJGCYG2iz2FtvtO45740P4h/POLoGBRtiOVzoDa9zc9Vi32RtbtBlb3x/wCw5jr0hacNLCJ2WkeEQqx4708SaAcz9XgEo3wdOWbKCHunGv3f7ekVcjDzJrVX7OVwZwDMccCF0HRjeLTsb1Y15DgPLj4mO1BGg7vH8vXwisW1aXc69zzD4VUBoLnUm7N+pjc+ETpOFJubD1hyRhwvUxJEN4un7yBOfg9loBpHUeViFitoAA0NANWNv/kPRj2QJslTsSF6nl/MD22N5FlmnvzPwjRfHl9aRVbV3kJqko0HF+J/Ty8dYoQ1B4x2ctC2OxVvce3l3kmmV3AVDA53BNVHJae6D+KAlpo0GsGCTyLi9rg6EcQYott7KlywJktgFY07MnvKeIXmIzJRp7mlhmmqKh5XxhzZ21Zsg90nKdVvlPHT94WWOGT4RXZqmHrwEy75DJ3lImgUCVqrVpevIdaG0D5nM7FphzMTU+PIdBoIYlJSp+H8dIeAoIooQhelckSb5GsW1hX6Auf484p9nnM7zDxOUeA1/aJW2J9Ebme4P3+uke4STkUL+EU8zc/xDsPZjvyJz/uZaDzd/etcygHsJgoBQ0VugP8AxaND2TvQjNScoRyKZx7p8fwxgxTnc/KLbZO8syVRW+0l8ie8P0k+hiiknyXnh8H0GifeN66EaAdI6ZuUZvsLesouaU2dLZpZ+75ar5QcbL25LxA7ho3FDTN5cx1EXqhZpon5jChUhRwqfMgSgp8/4iBi+4wYcaBh6GFCiuN3KjQyqoWXW7y9p/USP8aTMA/UozqfioiIk3NKkNzTL5ocvpChQdb438xObrLsWWA2aDc36n9hFzIQCwHn/MKFC1kbb5OpyA9YgYmSRfTjXkekewoNBdwUn2CDdjFPiKo1mX7/AAYdQL5vkflBThsAkssfeNjU6X5DyhQo73Ksmot6/XSKPbWzsrdqluJA4HmIUKLSVo5F0yZsvafai9mGvXrE2S1e9z0/Tz8T/AjyFCbD9yRKvrpURNy2pS2kKFDOGKSsFJ7ncg28LfwfhHU2eFFT5QoUMxVsGyo2rtgS0LvWnBRxPL/7AfjdtvPAJ7qkAhBoPE8T1hQoNLZUUTILOY9MKFCsw0RGGZktW7rAEdRWFChaQaLBmfLKkjkaeH0IbY18IUKBUPwbaEHppHrTgASeEKFEStlr2ZUT+9ORTogznqdfWnzifK58fq8KFDGbhIW6VW22ImtvnD4ARany8YUKFnykOrhs5kTGRu1DFX4Eenh0gl2HvQJjATPs5lRR0rlY9Rqp6iFCguOTAZYJhuu+GIUZSFanEipPiaiPIUKGdKET/9k="/>
          <p:cNvSpPr>
            <a:spLocks noChangeAspect="1" noChangeArrowheads="1"/>
          </p:cNvSpPr>
          <p:nvPr/>
        </p:nvSpPr>
        <p:spPr bwMode="auto">
          <a:xfrm>
            <a:off x="304800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UVFxcVGBgXGBcYFxwaFRUXGBgXGBgYHCYfHBwkGhcUHy8gJCcpLCwsFx4xNTAqNSYrLCkBCQoKDgwOGg8PGiwkHB8sLCwpLCksKSksLCwsLCwsKSksLCksLCksLCwsKSksLCwpKSksLCksLCkpLCksLCwsLP/AABEIALYBFAMBIgACEQEDEQH/xAAcAAABBQEBAQAAAAAAAAAAAAAFAAIDBAYBBwj/xABJEAABAwEFBAUKAQoFAgcAAAABAAIRAwQFEiExBkFRcSJhgZGhBxMyQpKxwdHh8FIUFkNTYnKCwtLxFSMzVKIXgzREY5OjstP/xAAaAQADAQEBAQAAAAAAAAAAAAAAAQIDBAUG/8QAKxEAAgIBAwMDBAEFAAAAAAAAAAECEQMSITEEQVETIqEjUmGR8AUUQnGC/9oADAMBAAIRAxEAPwD0u0Xe9ozEqChVjIrVNeHBVrRdrXblUZhYG85vVilXSr3Y5umYVFxwlbXZIVDw7IodbrHvCfStKtCoCIQFgMSNVes1RctdFVPy0NCdDcrD1F+SmZUgrMsvnNFLNai/0QTyBPuRQg9MjLJZ+9bXUpHECSEYsrHbxHNK3Xf5xsEx4rCSRcJU9yldd/CpqiwqAoLYNkmUzON7u4DwCLssrRx7SUvbQ5VexKCupuALoCm0SImFzzg4hMr0Q4QZ7DCG2u6H/o3jk75j5KXLwUknyEH25g1cFCL3p/iWcfcNqcc8I/in4JHZev8AjbPap1SNvTh5NH/irOK5/iTVmX7P2hu9p7Sq76FZpgx3pWyljj2NabaFxl6t3rLMq1gJwkhJ16uGTmeCoHBGsF6MOhXG3uw71l6VpY7QwoLQSzPUdSaZOiJsm3rT/EFJ56m8RLXBebC9wZgLtC+uCoPS8GyvLZOlUksGF3Ushedz17POWJvEa9yK2O/n4ciVdpbT5f5jZbvKTRUZTjtyYuxX7hcQ7x+qt3hTp1W4mkTuhF712fs9raXUnBrupYm22CvZ3YTLhxBU6fB0wlGRBVqlpg8VZsN8upuDmuII4H76lVjGCDkUNqvLDBWi3LdcHo9n8pNQNhzA48Ul5020JJ6TL0oeD2q77wIMFHadQFYGyXjiaHBaKwXjlqudSrg4Z43EPFBr1oN1CZb72LATu3rC315RAwlongtozpkKLlwaqlRJOWiL2akGxKC7NXy2pRxZTCfaL3hyqWTwLSaB1mY8ITarhJdDRM9w61Ws19ydVqKIOETrvQsjFpBlj2apNguGM9fo93zRVrABAEDgE5JJtsoSY98FOTKzcutS+NhnWuSJhV2VdFMMxCkY4lJrkzFAXAOkOBSAkeV2Fx0ELjHbkxCDl0plUb04ZhIZBbKRc3orGXxaXNqu1BjQrcFirWyxMqtw1WSOO8cimXCelgi57V0GTvRurZKb/SaCgVe5alKDSOJo3esPn70Pr7XYDhJM6aERzQU/dwHLVszTdpkUEtN3VaRI9MfBcp7ZDQvVG1bZelmDuRQ1GQ2vQa8GBhcsvbKz6ToI137lobuv5lZzWuAM6o1W2WbXaYPYc0+A1OL3MPTvR+gKJUb06MOGZVW99lK1BxgSOpCaNofiGIHuKpF2mGbbiYMdJxB6j71as15F8Y8zl3lD3Oc4EBpiENo3t5vNw0MqiU7Rt702GxNFWnkfvcsjbNmalZ+DDDhqUaubyyMxik9hjQHX6rV2e0h7sbW5HNZ8Eapx5MdZvJq7CJeZSW6diPBcRZXrT8mAuG2dAjgjtivKHgbisZclbMgonTtUEHgVynoZYJtm+NRrwWleabbbLuaS5gka5dq11C8JLTKLuc10BwBlbxZ50k4OzyLZ7aN9DoOJAGS0Dr985mCptv8AYboGtRGYBJA3heb2S8Sw6qyqUlaPYNiGGvXz9Gn0nfyjtPgF6aF5z5JrQHWao/eamHsaxp95K9Bp1EJ0YyW5KkuSkqsgRCa4J6jquUtUNFC0MgzxUlGsZC7WEjmm3c3pHqGSlDLoYk9gIg6J6a5XRJF5oDIZKJhLdTI3J9QHX73plSpu5qChzLUHyN6kpoZVrQcok/fwVylaMW7PwQBaKa5mS408SoK7ydEANFXCYOXuKpXpcVK0CSBi3OHpd+8c1M9s5HsPBRtqFp4IAzNquJtFpLhiA3gafvDcsletGkT0TgG87l6y5wfz47/qstf2xbKudKKbznl/pu6iPVOmY7k06LU2jD3Y0Unh5cDwjq3r0G5tom4QMjyXmd53ZXsdTpNLDuBzY4b8J0KbQtuLpsOFw1AyPZ4qmW6Z7Y8U67IOaxe0eKyuEtDmHQxmOoqvsxtQT0XHP3/VX9sbe19EZhIhWmY+37WOLhhiFjry2hDiQMydVbvWpm7qCyUOJMBWjfT4Nl5On0XW0NqsBxA4Z3OGi9qq1w0CMgvmeyW19F7KgEFjgR2Z8V73dd7C0UGVGmQ5s8iokZziwi639a6gzq8FdSTFpMbY6Ra+dyJ2d4MyhlntzS7NS0Mnn+ywo9NsM2ev0h1I0LfIBWGtN/tok5oPS2ofUqZHoytYpnDkSfJ7hSrtqUS055L5+2gsJZaKrWjIO3CYnNeqXPe8sM8FPdV0UnFz3ASTrC3o5oy0WD/I3Uc2hXbq0PY/lILT7mr0+z1EEuK66dFrsAEPOcbxACJ0SWmDu8Rx7RCxfIXe4UanQoaD93DTkVJKpEsb5+DBQm2bQMac2vjTFAiRu1RWoN+qG2yyiC2Bh6+JSdgiOjeTX+i6Rw3jmNyuXcOk47oHiT8ljLxqGzEFtPE0mMWItwzoSAM1UvzygvsoFOjgdUcJc9wJDYygAQCdc92WShS33NNF8HpsqrWvai0w6rTaet7R7yvGTetqtEur1nv/AGZwt9hsN8FE6jHVKmWetkjph0jats9pZfVBxhtakTwFRhPgVLUg5xK8MrUQTp7kwW2rSINKq+nH4HFoPMAwVKy2yn0dLZnslqozoY+ParNgAwDODv715jc/lEqB4ZaIe0kDHAa4TlJjJw7F6Q21BpEjT4LVOzknjcHTLtTLUhQvqNA1PgqFptZcN0781WcSWYTwyzySbJoJUa2KcJHdryXXNDstDoqFhDgIyy4fBW/yprsnnC7jv7UrBohLXTA14aK5SblnrvTzGncePaoZIyJlUIr3hY2VWGnUaHsORB9/UesLybbHYqpYnefokvoE672fsu+BXsVTMIeS04qbwHNILXA6Fp4hF0NNni1nt2HpjLPxRC8L1NSDOQH91FtRsz+SWh1ME+bd0mTvafiMwhNstQDSBwWhtHcpWy0YsR4mFFTI4IdXtmYap21FEjqx8Dq1oaZEArReTjaHA99mJ6JMsnxCy1tqNawxqfeg9ntbqb2vbkWmQqirTJynvlYyZSWbubaVtai15MEiCOsapLPc56Ms20FpzOYyU7toMLCd8IxsVc1OrSNatmXZ961t17N0XvhlMO3nLIRvPBVSTNZZjwq8Lc+o6XSJ3GQuWS1FpyMcF9E3p5PKNVkFrdOC8i268nz7F/mNB833jmDuW6knsY6rGXTtC8Q0HxW7sN8ENbnExvXkNitGFwJ4rZWe8JAj70Usho9yu4RRpneW4vak/JEZkTvHu+ir+Yw02Aeq1o7mgJ9kq5rJkFmg6OzxBUlKpP33KEjCcsxu7c49/eofOQeXu3IRLL5qBA7bVgnMkknUZK+SC056wMvvqQ20VPVO7+3zVCIHBrgQYIORnRYC+btYaz2Q0FslozmM3F075MzAlbh9QA5ff3CF3lTaTiOoBgHXpAglvD6LDJFvg68OWMHUu4Pp2VraYy1Hcsza7fTDsIqukzy1+hW0s46AQC8biaaoqgAOGU88tJicznG9ckWr9x6TTa2B1LQkmQh1qrdRjj9EevO7mMpANPCVmn3VUa95xkj1Pak4hn6uWXNaQphJtcDbt6dooNBydWpNPIvEz2Svb6jSZIMj73LzrYy5gSa7xOExT5x0ndmQk8StvRr5gzHWulHm5ncixj60wVE8V2uMAgnuUbm7+CDEkc6N6b512s+490pu7+yZSdGRSGXbNbSMnHLuI61dNQIKX57oVkWrojfuPZmmhMuF6o3g/C5juw/xfWEx9p4ZqO01ZbOWRlUxIzPlRtVMWTNmKoCMDt9MOIBM8DpG9eMWu8ThIXom0N7NrtrsfH+a5oYf2WTHj70BsXk1c/D/AJzcJz0z+9FcDZe3kw1N+av0qs81JtDcpsloNMnFvBVJlWE57nRBl17QRBUD6LSIj5pOtCrYiTAE9SlJmlofSc9ghpMTOUrieaFQeqT2H4LiZGx6fsO0vpspMzJyHz7s165YrrbZ24GjgXHeTGq878hdyHzb7S/TEadPqj03d8DsXqlup5SN2XYfqkceR+6ivTrSlVsjHgh7QWnIgiQZ4gqvJBV+kzKXGPf3IMzzXabyI0K01LI7zD9cBzpHs1Z2ZdSzd3eTa3U61JtSiCwVGYnsexzcOLM6h2k7l7gHsnUnsj3p5c3hKrUx2LzjTw5KpaLPBxNTbTZxqFWdbjTgu00nqO4qBF+jUlsHQ+Cr1zhMSp6MAyM2uXbbYMTeEZtPA8OSEBSL+jlx+BVG2VMQy3e9da92bSDIg9XDVIgN6Tszw3Dn1qqMpzjBbkNmssuBeIHA8OJHuVLaUgtfUaJcyDG4w5pIjrALe0q2K5JBJ4nxVeqQ5rgd/wA1olR508rkwLUqmkcOcatne06HmND180Ptd5sJAc4DtRy30mVRDhPgR1tO49axJtTAX0nuDH0y4HIZxo7kRB7VwZcGl2uD6HoOtWWOiXK+S/bLRiAaaktkxIG/eMIA8ErxqB0MZLnuIAA3k/c8kEsNh87WDWFslwGLMNE6ZDX6rcXRs+LOccmpUIjERAE7mt3dZ15JLFwdU+pjG0uQhdlmFKm2lixNAAG44vW7zJCtMZ/dUH1TPd9+9ErvqNMg6ro4PNZVtbHRibk9uYnQwrNC3B7GvHrAHv8AuOxDtoL0xf5TdPXP8qhsD8NJg4N+vxQINNqLrnA8EIfbOHemee4lKh0EHVNyYbXAM559mUZadaFPtJdk2Y/F8B8028bWGNiQA0RrrOpPbPcmVpLVpvcge5BNpNpjTolod0nAtGXH0ndQGiEXlfuCZzcZwt6vxHgFkbbanVHFzjM/cIs1hjt2XqVcPbgJ62ngRp8kOtO0lQM6LiC0xI4jLNCbTbyMhrvPyV7Ym5ha7ZToPJwPxF8ZGGtJyO46LaMaVseRopXnfDq5aaplzRE5ZhUcUr1a1+Qtkg07WQ0nMPpgu7C0geCpV/IpWpvY5lZtaniGMQWPic4BkHvVXEyWQwFWwVaYa59Nwa4S0kEA8ijV2WINbi1JXstV1F1HzVRjXMgNDSBosxeHk7bGKyvy/VuM+yd25QzRZOzMYLVHBdTbXT828tc2CNQeKSKFqR9D3FdjLNZ6dCmIbTaGjr4k9ZMk/vIoDiEFZnY7aJtrs7X4oe3oVAIkOAHgRn2rRUq3Dt+qg52qdMp1QGZOOIzkOHP3pWevI+Ks3jZgWzvAz5IVSdB1TEEKZgqd561VeJCdTqzkdQkBO0hV7TZwWnKQciN0KWZGRUX5QAM9Ewbrcju2z+bGEOlm5rjJH7p4dRVu0XgAIzkaj3LM2iuXPOeF09EjTl1j5qq6qdHB1M8dWknr4c1eg4Z9XzSClrtRfnMbsvih9W0mYOu6NDyUZrx6UzxAyjdI3e5V31AeI7CO5WlRwzk5O2WWVtyjqVFTNqwuAkSZjs3Ebipg+cxvzQLlCWe2sudrm+eAEgQ4wNDkCtEEypSD2uadHAt70M0xS0STMfd9MNLoyLXA+MrZtvxsNJGRHZ1rA2G1dNwP4jPgD7vBam46QqUiZkYiB2AAkds9yma2OzBKXqPwwjeO0Qpsxsp48wNYAxHvQK125taq3GfNvw6NJEgkQJ745q7a7rwtcQYGF0z1AlYF16B+b2Cd7mn3hZUemkb2nQ9Xco7ZbgxoaSMhnzWXst/ODcIe6NxIkjqlQgscZNczr6J+iGNI0Tb1n0QT15rtS3gHpuE8NT3DNZ8upgf6zz/D9VG+3NaOi4tG9xOH3JDNIbefSefNt9UetzDd53Sszf21LWnBTzPXu6zxd1LPXrtLMikSeLzP/GfehVkpEunxTquTSEb3DFJ5fLnEknfxT308lLZaQACncQPisW7Z1KO2xkrbRhy2nkXs+K3uMehRee0lo+JQ202Njh6MHj8etaTyMWQstled1HI/9xq6IytHJlhp3PWquRC4SdxhdtXpKKoMlNHKCL7sRd0gIcM8tCN8feSD2W1PYctO+FoXOAMBwmfRLpz4tnMFYm/w5lZzabiCIeBpIduE8DIhNFx3Jr1q06lTE+nLogkb4JzXELfXxZnIkZhJVpNNJD5Mtrfye2inUMU7QBTM5APH+m7vlv8AEveabl8lilnJJniN3COEZL6K8nO035ZZGl5mtSinU6yB0X/xDPnKVUicy9xs6QyQe3WbAej99XYirXJWuzY25ajRSYg+yVpCVTJVaNMtcZOR15hSW+8AxvRZJJ9b3wEDoc20kGOOSo2m0Ekzr95KEXoZDg0TBjXw7FUtduOIEgQThMDMZakcPotIo4OpyJ7LsN87EA7tD9+IU7rQ12js1FUIcIid/wBR1qq/PItmNDlI5jXuWh57bJzQjNu7d8uHuUFprTA9334qB9d2k575yA5jeVA6o7iO5AjlrpNw6EHiMu1K67ZixtOrXeDswe/EFC+u8jQKhRtDmV2nLCZa4CTAOhJ0yKComjxLgqJLkIEZa13UW2p5b6NQh45kdIdhnvR6wdEYZyOnVCnfRJyjLf3ZHnMZqgyyF2bHyd4Os/3Wcz1Okaafkiv2tUbTcMUgtcIHIhYSlTzwnXKF6JWpOe2KjCesHPtWa2g2cFNvnm4hBaIIHrZAiCoR3pgKmWu4h3DXxEFTBjIzdhA4hx+CdY6EnG5sAkHPf9yo9oWYGDC6GuMRyzhBQLvC+adNxa0Oe4cYa34lArXbXVXSYA3AaDv96r2uqS9xPFKm8DXetUkVEu0bOBzVmnCqUq+QxabiOqforUT81jI6Yuy/Z66tOsbnDE10cIiYOuqE03QrVW8S1uU8llW+xqntucGNgALxr6xy9+XYtl5LLW022rhj/Qz5iqF5rarc9+sdy2HkfqYbbU66Lv8A7s+C1Ua5OfLO4tI9otNTNQVKiitVXMckPq2gl2sBUcSOWqow+riPUD71mtqQ3zlIua8yzUZOEE5I3bbbGQzPPIc/kEAv2q9xbhzcQXEnnHwQaR5GVrra+CTuA6RE9q6svVstonOT2pJUdOn8gyhdwb0qhgbp3n79612xG1DbLaGOFSm2mejVbOreIPFpz71mbwDqzS3u6o+mSFU7qc05+Cq0weKR9YUqocAWkOBAII0IOhHFWGZansXkvkj2qc0Gx1nn8VEnqGdIHhliA5r1EOKk45xcXuQ3sCACOMn5oHeFSQRx+5Rm1VZEEhZ28qjSQ2QSJmOSlPeiJuoNlOraD6kEfvD3cNFXFrqa+amODmz3fVdkAwBiI1gCBzJSFRz8si2YzkN64Azd4BdKPEk3ZWF6NpmC2o0cMOKOoFsmOoq7TeKjcTXTO8e48OSabEDkMI4kMZ8Qe8rjLsaDia5zTvIwieeQkc0bEDnWktyc2R1Z+B3J1PzbxLcJ7vHeFBVu4mYq1c+tkDkC1U33S4Q5r3YhvlknmIghMK8hGrSb+EIbeWhEZHh15KWneUODanRccgdAezd7lNaYwlIVEd22nFTEnpN6LusiM+0Fp7VbWboW7zVdsmGv6BnSZ6J75H8S0eLJBVdySm/Dqq9WwQ7EC4HUQmuMnqRWzOxMg6hRNdzt6SVScfJXs7nn1TzIgeKB7b2w0rPjPShzRhHWjb3vaYJJ+qx/lHtE2cU973R2NEn+UdqyPUirZlX7W1Xeg1rB3lQ2u9HVaRY8h4JBmBMgzlCG07ET60cgI71I2xOHrT4EdyHKjpWMYLNT1jPlK4aTPw+Cu13Q0Bg6W+dPBcp3LaKg6LmHkYPaE1KxOKRTrWVpbAyQ+jWLDGeuhR+ns3aAcww9vwU52cfGgHGSTHW1F+RqlwwO21NnMj3JptYJiJRV+ypdq/P91U6+zr6QLmuDoziIPNRpRosi4Kdei0jLLwCMeTO1Blvbn6TKjfCfgs+62SNIPh4q1s7XFO00nnKHR7QI+KtWkTkprY9utlr4OCpufOeIIBab3AOo+9yhF6z6OfWg5aC9Rwb0p5b3HsWfr7QUy7N08s9FaALgcW/I8YVV2zlI+qRG8EqbRrGu5VqbUAHoty6zCS6/ZLPJ0DrElJGxt9MG/lI61DUr5q+yzH+/3mmmzDeAkdtMq0rYWkEEgggggwQRmCOC9k2H24bbKZa4gV6YGIaYhp5xvdBG4ryT8jbwHb/dFLm2cqVXB1KWAgxUlwbGhgjXkjUlyYZcOtG92n2qp0yQXgdqr3Mx7x56qCxpHQafSIOjnbwOA1zzhUqWztks5a8tFSsPWeS7MetBJEypbXemLMmSfsrmnmtVEmHTpckd827DmzTgN41+SvXbSe9oJcyHAHIkmCJA5IVa67SIyU9020MGE5tkkfszw/Z6v7LTBmrZnF/UOiU1rgt12DbbMTq7mAN/f95KdtIcT4fJUmW2DB6s92ekqc113HzvBLVpNOs95VMgsMHNvERI5tjxB7FJ+UpptCaFyQ22zNe3C8SOPWZ7QckBp211N5oVDJiabj6zdJ5jQ9+9HbRaco3/AH9FjtsKnSoETib5yCNY6HxHgUGsIatgftJawanmwc/Sd39EDr39y2dwXn56i1xPS9F37w1Pbr2ryy1se95cGvJcZJwyeWWq0Ow94vbWNN7XhrxkS0gYm+6RI7ErOufTtY/9HopQ+/rzrUaD6lANlkE4hIw5ydd2R5TwVx1ZrGkuIAGpOQ8clQrXwCD5tvnBnnEM7SRmOQUyaS3OfBCcppxVmHHlCtlQdKo0CfVpt95mFUtFsFU4qlQvOkudMchuRBuzbJHQOe5pG7gCCrtPZSjHSxt5lunE9HTsXNKcfJ9NHHS2QBoCnIh44RIHNcq2hgMCoAesrXM2Epftd7R2ZNUjdgaX7XtfRRcfIa4oyFO0U9Q9h4yRPjmrjqLRTLy5rYO45kTu+5Wpb5P6HB/tLv8A0+oT6/LF8YlFxD1IGasr2huN9oiMi0ZnqI39iay82b63iVqDsBQ/9T2vok3YGzj9YebvompJdyJPGzNC1sP6Ye0VBVfQ31Ce15+C2TdiLOB6Djzc6feE1+xNmPqEcnO+aamifpmA/JLID6B5wY56q3Qu2xETkI3Q+ewLZ0dibO31XO5uPwjxVr/AKIEeaYP4Wn6o1oG4djH06ViO/PiQ9WqVpsjN57n/ACWjNwUP1TPZHwTXXBRj/Rb7KWtB7PyBRftmbpiPJp+Kgq7VUx6FNx5wB4SSj52bs51pN7j81StmxtFwODEx2cZkjtBnLkncbKXpme/OaqcwG+z9Ulc/MZ361vsu+aSu0bfSB8pObP8AdSAbgFabdVU/oansn5IOpshuyoG1J80ariCGNEZOOjoIgx16ItabFbXwQxwyGRqNHXHQfGXUFFQuq0sPQZWYTrhDm+AKuNsVuOnn+15b73LKSTdmU2+zRSbcVr/CPbnxKlFxWzcGN68RJ7IHxRGjdNvPrvH71bLwJ9ys/wCFW8fpJ/7g3/vDluU6UZNtf5ICHZS0nWoOxo+KX5qWr1XjtA+C0DLltx1rAcRjdl3MjsT/APB7b/uG+07/APNH6M/+0CbsuW20ycTqT2kQGkkRJBMGHZHgiYsFpP6sZfief5R71ILltv8AuB7b/wClJtyWyf8AxI9up/TC0WRpVZyz6THN6m0MZdlonM0+wO+Kkdddfc9o5NPxcnm47ZutX/KqPgk24rZ/uu59X5I9WXkj+zxeUQi4KsyXyf3ee7EmP2QxmXy46Z+6BzKnds9aj/5k+1VTHbK1zraj/wDIf5lLyN9zWPT448NCZsi38I9mVN+a7d+KeoQq/wCZ1X/ceD/6l1mxr/8AceDv6lF/k09OH3fBI/ZOkdWvM5HN0+9WKNysYABiAG4mfeqbtjDvrn2Sf5k38xBvqT/2x8Sh78scYwjxP4Jq+zdJ7Wgl3ROIFrodod45lT07kphuElzxuL3YiNNHHdkFW/MRn613sNT27CUt73nsb8kmkVa+9/oviztHAKUYQJxDLrCGnYWh+J//AB/pTXbD09z3jsafgjYjTD7vgJ+dZHpt9pvvlNNpYP0jfab80OfsJS/G/uZ8lH+YDP1rvYb809h6cf3fAW/KmfrGe235pCoPxA9oIQkeT+n+td7LUv8Ap/R/G/uZ/SikLTj+74CFW3U2+k9g35vHzVYX5Z3GBVZ2mB45KnU8n9PdVeD+60/JR0vJ/THpVXkdQA8SCnUfIacfkLU7VTdo9hHU9p+KdjZ+NntN+apt2Nso9Qnm53wK6dj7NpgPY4o9oqh5f6LLq1MfpGe035qM26gPSqU/bafiqz9ibN+Fw/iKiOxNnjLF7XzCPb5CsflktW/LIP0rOqJPuCHWza2i3/TDqh6+gPEE+CbbdhhH+VUId+3EHtaAVnrVcNopPjzbnRnLAXDnKpKJtCGOXDDH52u/25Paf6EkJpC1AQKdT/2wfHCkqpGvpw/jNfcmzbaIl0OfxjTL1fmjTQV1JYN2zjm23bJgux1BdSQQSNYn4eoJJIA6cl0JJIAQCeAkkgQmhOwpJIAXmwuEJJIAQamkJJIA4AlCSSAHhiWCfvikkgDpYuebXUkARuKRSSQBzCm4fuV1JADQ1OFLqCSSAIqgzSDJlJJADHNXCxJJMBppJhpLiSAG+aXUkkiqP//Z"/>
          <p:cNvSpPr>
            <a:spLocks noChangeAspect="1" noChangeArrowheads="1"/>
          </p:cNvSpPr>
          <p:nvPr/>
        </p:nvSpPr>
        <p:spPr bwMode="auto">
          <a:xfrm>
            <a:off x="0" y="-84296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RUUExQWFRUVFxcVGBgXGBcYFxwaFRUXGBgXGBgYHCYfHBwkGhcUHy8gJCcpLCwsFx4xNTAqNSYrLCkBCQoKDgwOGg8PGiwkHB8sLCwpLCksKSksLCwsLCwsKSksLCksLCksLCwsKSksLCwpKSksLCksLCkpLCksLCwsLP/AABEIALYBFAMBIgACEQEDEQH/xAAcAAABBQEBAQAAAAAAAAAAAAAFAAIDBAYBBwj/xABJEAABAwEFBAUKAQoFAgcAAAABAAIRAwQFEiExBkFRcSJhgZGhBxMyQpKxwdHh8FIUFkNTYnKCwtLxFSMzVKIXgzREY5OjstP/xAAaAQADAQEBAQAAAAAAAAAAAAAAAQIDBAUG/8QAKxEAAgIBAwMDBAEFAAAAAAAAAAECEQMSITEEQVETIqEjUmGR8AUUQnGC/9oADAMBAAIRAxEAPwD0u0Xe9ozEqChVjIrVNeHBVrRdrXblUZhYG85vVilXSr3Y5umYVFxwlbXZIVDw7IodbrHvCfStKtCoCIQFgMSNVes1RctdFVPy0NCdDcrD1F+SmZUgrMsvnNFLNai/0QTyBPuRQg9MjLJZ+9bXUpHECSEYsrHbxHNK3Xf5xsEx4rCSRcJU9yldd/CpqiwqAoLYNkmUzON7u4DwCLssrRx7SUvbQ5VexKCupuALoCm0SImFzzg4hMr0Q4QZ7DCG2u6H/o3jk75j5KXLwUknyEH25g1cFCL3p/iWcfcNqcc8I/in4JHZev8AjbPap1SNvTh5NH/irOK5/iTVmX7P2hu9p7Sq76FZpgx3pWyljj2NabaFxl6t3rLMq1gJwkhJ16uGTmeCoHBGsF6MOhXG3uw71l6VpY7QwoLQSzPUdSaZOiJsm3rT/EFJ56m8RLXBebC9wZgLtC+uCoPS8GyvLZOlUksGF3Ushedz17POWJvEa9yK2O/n4ciVdpbT5f5jZbvKTRUZTjtyYuxX7hcQ7x+qt3hTp1W4mkTuhF712fs9raXUnBrupYm22CvZ3YTLhxBU6fB0wlGRBVqlpg8VZsN8upuDmuII4H76lVjGCDkUNqvLDBWi3LdcHo9n8pNQNhzA48Ul5020JJ6TL0oeD2q77wIMFHadQFYGyXjiaHBaKwXjlqudSrg4Z43EPFBr1oN1CZb72LATu3rC315RAwlongtozpkKLlwaqlRJOWiL2akGxKC7NXy2pRxZTCfaL3hyqWTwLSaB1mY8ITarhJdDRM9w61Ws19ydVqKIOETrvQsjFpBlj2apNguGM9fo93zRVrABAEDgE5JJtsoSY98FOTKzcutS+NhnWuSJhV2VdFMMxCkY4lJrkzFAXAOkOBSAkeV2Fx0ELjHbkxCDl0plUb04ZhIZBbKRc3orGXxaXNqu1BjQrcFirWyxMqtw1WSOO8cimXCelgi57V0GTvRurZKb/SaCgVe5alKDSOJo3esPn70Pr7XYDhJM6aERzQU/dwHLVszTdpkUEtN3VaRI9MfBcp7ZDQvVG1bZelmDuRQ1GQ2vQa8GBhcsvbKz6ToI137lobuv5lZzWuAM6o1W2WbXaYPYc0+A1OL3MPTvR+gKJUb06MOGZVW99lK1BxgSOpCaNofiGIHuKpF2mGbbiYMdJxB6j71as15F8Y8zl3lD3Oc4EBpiENo3t5vNw0MqiU7Rt702GxNFWnkfvcsjbNmalZ+DDDhqUaubyyMxik9hjQHX6rV2e0h7sbW5HNZ8Eapx5MdZvJq7CJeZSW6diPBcRZXrT8mAuG2dAjgjtivKHgbisZclbMgonTtUEHgVynoZYJtm+NRrwWleabbbLuaS5gka5dq11C8JLTKLuc10BwBlbxZ50k4OzyLZ7aN9DoOJAGS0Dr985mCptv8AYboGtRGYBJA3heb2S8Sw6qyqUlaPYNiGGvXz9Gn0nfyjtPgF6aF5z5JrQHWao/eamHsaxp95K9Bp1EJ0YyW5KkuSkqsgRCa4J6jquUtUNFC0MgzxUlGsZC7WEjmm3c3pHqGSlDLoYk9gIg6J6a5XRJF5oDIZKJhLdTI3J9QHX73plSpu5qChzLUHyN6kpoZVrQcok/fwVylaMW7PwQBaKa5mS408SoK7ydEANFXCYOXuKpXpcVK0CSBi3OHpd+8c1M9s5HsPBRtqFp4IAzNquJtFpLhiA3gafvDcsletGkT0TgG87l6y5wfz47/qstf2xbKudKKbznl/pu6iPVOmY7k06LU2jD3Y0Unh5cDwjq3r0G5tom4QMjyXmd53ZXsdTpNLDuBzY4b8J0KbQtuLpsOFw1AyPZ4qmW6Z7Y8U67IOaxe0eKyuEtDmHQxmOoqvsxtQT0XHP3/VX9sbe19EZhIhWmY+37WOLhhiFjry2hDiQMydVbvWpm7qCyUOJMBWjfT4Nl5On0XW0NqsBxA4Z3OGi9qq1w0CMgvmeyW19F7KgEFjgR2Z8V73dd7C0UGVGmQ5s8iokZziwi639a6gzq8FdSTFpMbY6Ra+dyJ2d4MyhlntzS7NS0Mnn+ywo9NsM2ev0h1I0LfIBWGtN/tok5oPS2ofUqZHoytYpnDkSfJ7hSrtqUS055L5+2gsJZaKrWjIO3CYnNeqXPe8sM8FPdV0UnFz3ASTrC3o5oy0WD/I3Uc2hXbq0PY/lILT7mr0+z1EEuK66dFrsAEPOcbxACJ0SWmDu8Rx7RCxfIXe4UanQoaD93DTkVJKpEsb5+DBQm2bQMac2vjTFAiRu1RWoN+qG2yyiC2Bh6+JSdgiOjeTX+i6Rw3jmNyuXcOk47oHiT8ljLxqGzEFtPE0mMWItwzoSAM1UvzygvsoFOjgdUcJc9wJDYygAQCdc92WShS33NNF8HpsqrWvai0w6rTaet7R7yvGTetqtEur1nv/AGZwt9hsN8FE6jHVKmWetkjph0jats9pZfVBxhtakTwFRhPgVLUg5xK8MrUQTp7kwW2rSINKq+nH4HFoPMAwVKy2yn0dLZnslqozoY+ParNgAwDODv715jc/lEqB4ZaIe0kDHAa4TlJjJw7F6Q21BpEjT4LVOzknjcHTLtTLUhQvqNA1PgqFptZcN0781WcSWYTwyzySbJoJUa2KcJHdryXXNDstDoqFhDgIyy4fBW/yprsnnC7jv7UrBohLXTA14aK5SblnrvTzGncePaoZIyJlUIr3hY2VWGnUaHsORB9/UesLybbHYqpYnefokvoE672fsu+BXsVTMIeS04qbwHNILXA6Fp4hF0NNni1nt2HpjLPxRC8L1NSDOQH91FtRsz+SWh1ME+bd0mTvafiMwhNstQDSBwWhtHcpWy0YsR4mFFTI4IdXtmYap21FEjqx8Dq1oaZEArReTjaHA99mJ6JMsnxCy1tqNawxqfeg9ntbqb2vbkWmQqirTJynvlYyZSWbubaVtai15MEiCOsapLPc56Ms20FpzOYyU7toMLCd8IxsVc1OrSNatmXZ961t17N0XvhlMO3nLIRvPBVSTNZZjwq8Lc+o6XSJ3GQuWS1FpyMcF9E3p5PKNVkFrdOC8i268nz7F/mNB833jmDuW6knsY6rGXTtC8Q0HxW7sN8ENbnExvXkNitGFwJ4rZWe8JAj70Usho9yu4RRpneW4vak/JEZkTvHu+ir+Yw02Aeq1o7mgJ9kq5rJkFmg6OzxBUlKpP33KEjCcsxu7c49/eofOQeXu3IRLL5qBA7bVgnMkknUZK+SC056wMvvqQ20VPVO7+3zVCIHBrgQYIORnRYC+btYaz2Q0FslozmM3F075MzAlbh9QA5ff3CF3lTaTiOoBgHXpAglvD6LDJFvg68OWMHUu4Pp2VraYy1Hcsza7fTDsIqukzy1+hW0s46AQC8biaaoqgAOGU88tJicznG9ckWr9x6TTa2B1LQkmQh1qrdRjj9EevO7mMpANPCVmn3VUa95xkj1Pak4hn6uWXNaQphJtcDbt6dooNBydWpNPIvEz2Svb6jSZIMj73LzrYy5gSa7xOExT5x0ndmQk8StvRr5gzHWulHm5ncixj60wVE8V2uMAgnuUbm7+CDEkc6N6b512s+490pu7+yZSdGRSGXbNbSMnHLuI61dNQIKX57oVkWrojfuPZmmhMuF6o3g/C5juw/xfWEx9p4ZqO01ZbOWRlUxIzPlRtVMWTNmKoCMDt9MOIBM8DpG9eMWu8ThIXom0N7NrtrsfH+a5oYf2WTHj70BsXk1c/D/AJzcJz0z+9FcDZe3kw1N+av0qs81JtDcpsloNMnFvBVJlWE57nRBl17QRBUD6LSIj5pOtCrYiTAE9SlJmlofSc9ghpMTOUrieaFQeqT2H4LiZGx6fsO0vpspMzJyHz7s165YrrbZ24GjgXHeTGq878hdyHzb7S/TEadPqj03d8DsXqlup5SN2XYfqkceR+6ivTrSlVsjHgh7QWnIgiQZ4gqvJBV+kzKXGPf3IMzzXabyI0K01LI7zD9cBzpHs1Z2ZdSzd3eTa3U61JtSiCwVGYnsexzcOLM6h2k7l7gHsnUnsj3p5c3hKrUx2LzjTw5KpaLPBxNTbTZxqFWdbjTgu00nqO4qBF+jUlsHQ+Cr1zhMSp6MAyM2uXbbYMTeEZtPA8OSEBSL+jlx+BVG2VMQy3e9da92bSDIg9XDVIgN6Tszw3Dn1qqMpzjBbkNmssuBeIHA8OJHuVLaUgtfUaJcyDG4w5pIjrALe0q2K5JBJ4nxVeqQ5rgd/wA1olR508rkwLUqmkcOcatne06HmND180Ptd5sJAc4DtRy30mVRDhPgR1tO49axJtTAX0nuDH0y4HIZxo7kRB7VwZcGl2uD6HoOtWWOiXK+S/bLRiAaaktkxIG/eMIA8ErxqB0MZLnuIAA3k/c8kEsNh87WDWFslwGLMNE6ZDX6rcXRs+LOccmpUIjERAE7mt3dZ15JLFwdU+pjG0uQhdlmFKm2lixNAAG44vW7zJCtMZ/dUH1TPd9+9ErvqNMg6ro4PNZVtbHRibk9uYnQwrNC3B7GvHrAHv8AuOxDtoL0xf5TdPXP8qhsD8NJg4N+vxQINNqLrnA8EIfbOHemee4lKh0EHVNyYbXAM559mUZadaFPtJdk2Y/F8B8028bWGNiQA0RrrOpPbPcmVpLVpvcge5BNpNpjTolod0nAtGXH0ndQGiEXlfuCZzcZwt6vxHgFkbbanVHFzjM/cIs1hjt2XqVcPbgJ62ngRp8kOtO0lQM6LiC0xI4jLNCbTbyMhrvPyV7Ym5ha7ZToPJwPxF8ZGGtJyO46LaMaVseRopXnfDq5aaplzRE5ZhUcUr1a1+Qtkg07WQ0nMPpgu7C0geCpV/IpWpvY5lZtaniGMQWPic4BkHvVXEyWQwFWwVaYa59Nwa4S0kEA8ijV2WINbi1JXstV1F1HzVRjXMgNDSBosxeHk7bGKyvy/VuM+yd25QzRZOzMYLVHBdTbXT828tc2CNQeKSKFqR9D3FdjLNZ6dCmIbTaGjr4k9ZMk/vIoDiEFZnY7aJtrs7X4oe3oVAIkOAHgRn2rRUq3Dt+qg52qdMp1QGZOOIzkOHP3pWevI+Ks3jZgWzvAz5IVSdB1TEEKZgqd561VeJCdTqzkdQkBO0hV7TZwWnKQciN0KWZGRUX5QAM9Ewbrcju2z+bGEOlm5rjJH7p4dRVu0XgAIzkaj3LM2iuXPOeF09EjTl1j5qq6qdHB1M8dWknr4c1eg4Z9XzSClrtRfnMbsvih9W0mYOu6NDyUZrx6UzxAyjdI3e5V31AeI7CO5WlRwzk5O2WWVtyjqVFTNqwuAkSZjs3Ebipg+cxvzQLlCWe2sudrm+eAEgQ4wNDkCtEEypSD2uadHAt70M0xS0STMfd9MNLoyLXA+MrZtvxsNJGRHZ1rA2G1dNwP4jPgD7vBam46QqUiZkYiB2AAkds9yma2OzBKXqPwwjeO0Qpsxsp48wNYAxHvQK125taq3GfNvw6NJEgkQJ745q7a7rwtcQYGF0z1AlYF16B+b2Cd7mn3hZUemkb2nQ9Xco7ZbgxoaSMhnzWXst/ODcIe6NxIkjqlQgscZNczr6J+iGNI0Tb1n0QT15rtS3gHpuE8NT3DNZ8upgf6zz/D9VG+3NaOi4tG9xOH3JDNIbefSefNt9UetzDd53Sszf21LWnBTzPXu6zxd1LPXrtLMikSeLzP/GfehVkpEunxTquTSEb3DFJ5fLnEknfxT308lLZaQACncQPisW7Z1KO2xkrbRhy2nkXs+K3uMehRee0lo+JQ202Njh6MHj8etaTyMWQstled1HI/9xq6IytHJlhp3PWquRC4SdxhdtXpKKoMlNHKCL7sRd0gIcM8tCN8feSD2W1PYctO+FoXOAMBwmfRLpz4tnMFYm/w5lZzabiCIeBpIduE8DIhNFx3Jr1q06lTE+nLogkb4JzXELfXxZnIkZhJVpNNJD5Mtrfye2inUMU7QBTM5APH+m7vlv8AEveabl8lilnJJniN3COEZL6K8nO035ZZGl5mtSinU6yB0X/xDPnKVUicy9xs6QyQe3WbAej99XYirXJWuzY25ajRSYg+yVpCVTJVaNMtcZOR15hSW+8AxvRZJJ9b3wEDoc20kGOOSo2m0Ekzr95KEXoZDg0TBjXw7FUtduOIEgQThMDMZakcPotIo4OpyJ7LsN87EA7tD9+IU7rQ12js1FUIcIid/wBR1qq/PItmNDlI5jXuWh57bJzQjNu7d8uHuUFprTA9334qB9d2k575yA5jeVA6o7iO5AjlrpNw6EHiMu1K67ZixtOrXeDswe/EFC+u8jQKhRtDmV2nLCZa4CTAOhJ0yKComjxLgqJLkIEZa13UW2p5b6NQh45kdIdhnvR6wdEYZyOnVCnfRJyjLf3ZHnMZqgyyF2bHyd4Os/3Wcz1Okaafkiv2tUbTcMUgtcIHIhYSlTzwnXKF6JWpOe2KjCesHPtWa2g2cFNvnm4hBaIIHrZAiCoR3pgKmWu4h3DXxEFTBjIzdhA4hx+CdY6EnG5sAkHPf9yo9oWYGDC6GuMRyzhBQLvC+adNxa0Oe4cYa34lArXbXVXSYA3AaDv96r2uqS9xPFKm8DXetUkVEu0bOBzVmnCqUq+QxabiOqforUT81jI6Yuy/Z66tOsbnDE10cIiYOuqE03QrVW8S1uU8llW+xqntucGNgALxr6xy9+XYtl5LLW022rhj/Qz5iqF5rarc9+sdy2HkfqYbbU66Lv8A7s+C1Ua5OfLO4tI9otNTNQVKiitVXMckPq2gl2sBUcSOWqow+riPUD71mtqQ3zlIua8yzUZOEE5I3bbbGQzPPIc/kEAv2q9xbhzcQXEnnHwQaR5GVrra+CTuA6RE9q6svVstonOT2pJUdOn8gyhdwb0qhgbp3n79612xG1DbLaGOFSm2mejVbOreIPFpz71mbwDqzS3u6o+mSFU7qc05+Cq0weKR9YUqocAWkOBAII0IOhHFWGZansXkvkj2qc0Gx1nn8VEnqGdIHhliA5r1EOKk45xcXuQ3sCACOMn5oHeFSQRx+5Rm1VZEEhZ28qjSQ2QSJmOSlPeiJuoNlOraD6kEfvD3cNFXFrqa+amODmz3fVdkAwBiI1gCBzJSFRz8si2YzkN64Azd4BdKPEk3ZWF6NpmC2o0cMOKOoFsmOoq7TeKjcTXTO8e48OSabEDkMI4kMZ8Qe8rjLsaDia5zTvIwieeQkc0bEDnWktyc2R1Z+B3J1PzbxLcJ7vHeFBVu4mYq1c+tkDkC1U33S4Q5r3YhvlknmIghMK8hGrSb+EIbeWhEZHh15KWneUODanRccgdAezd7lNaYwlIVEd22nFTEnpN6LusiM+0Fp7VbWboW7zVdsmGv6BnSZ6J75H8S0eLJBVdySm/Dqq9WwQ7EC4HUQmuMnqRWzOxMg6hRNdzt6SVScfJXs7nn1TzIgeKB7b2w0rPjPShzRhHWjb3vaYJJ+qx/lHtE2cU973R2NEn+UdqyPUirZlX7W1Xeg1rB3lQ2u9HVaRY8h4JBmBMgzlCG07ET60cgI71I2xOHrT4EdyHKjpWMYLNT1jPlK4aTPw+Cu13Q0Bg6W+dPBcp3LaKg6LmHkYPaE1KxOKRTrWVpbAyQ+jWLDGeuhR+ns3aAcww9vwU52cfGgHGSTHW1F+RqlwwO21NnMj3JptYJiJRV+ypdq/P91U6+zr6QLmuDoziIPNRpRosi4Kdei0jLLwCMeTO1Blvbn6TKjfCfgs+62SNIPh4q1s7XFO00nnKHR7QI+KtWkTkprY9utlr4OCpufOeIIBab3AOo+9yhF6z6OfWg5aC9Rwb0p5b3HsWfr7QUy7N08s9FaALgcW/I8YVV2zlI+qRG8EqbRrGu5VqbUAHoty6zCS6/ZLPJ0DrElJGxt9MG/lI61DUr5q+yzH+/3mmmzDeAkdtMq0rYWkEEgggggwQRmCOC9k2H24bbKZa4gV6YGIaYhp5xvdBG4ryT8jbwHb/dFLm2cqVXB1KWAgxUlwbGhgjXkjUlyYZcOtG92n2qp0yQXgdqr3Mx7x56qCxpHQafSIOjnbwOA1zzhUqWztks5a8tFSsPWeS7MetBJEypbXemLMmSfsrmnmtVEmHTpckd827DmzTgN41+SvXbSe9oJcyHAHIkmCJA5IVa67SIyU9020MGE5tkkfszw/Z6v7LTBmrZnF/UOiU1rgt12DbbMTq7mAN/f95KdtIcT4fJUmW2DB6s92ekqc113HzvBLVpNOs95VMgsMHNvERI5tjxB7FJ+UpptCaFyQ22zNe3C8SOPWZ7QckBp211N5oVDJiabj6zdJ5jQ9+9HbRaco3/AH9FjtsKnSoETib5yCNY6HxHgUGsIatgftJawanmwc/Sd39EDr39y2dwXn56i1xPS9F37w1Pbr2ryy1se95cGvJcZJwyeWWq0Ow94vbWNN7XhrxkS0gYm+6RI7ErOufTtY/9HopQ+/rzrUaD6lANlkE4hIw5ydd2R5TwVx1ZrGkuIAGpOQ8clQrXwCD5tvnBnnEM7SRmOQUyaS3OfBCcppxVmHHlCtlQdKo0CfVpt95mFUtFsFU4qlQvOkudMchuRBuzbJHQOe5pG7gCCrtPZSjHSxt5lunE9HTsXNKcfJ9NHHS2QBoCnIh44RIHNcq2hgMCoAesrXM2Epftd7R2ZNUjdgaX7XtfRRcfIa4oyFO0U9Q9h4yRPjmrjqLRTLy5rYO45kTu+5Wpb5P6HB/tLv8A0+oT6/LF8YlFxD1IGasr2huN9oiMi0ZnqI39iay82b63iVqDsBQ/9T2vok3YGzj9YebvompJdyJPGzNC1sP6Ye0VBVfQ31Ce15+C2TdiLOB6Djzc6feE1+xNmPqEcnO+aamifpmA/JLID6B5wY56q3Qu2xETkI3Q+ewLZ0dibO31XO5uPwjxVr/AKIEeaYP4Wn6o1oG4djH06ViO/PiQ9WqVpsjN57n/ACWjNwUP1TPZHwTXXBRj/Rb7KWtB7PyBRftmbpiPJp+Kgq7VUx6FNx5wB4SSj52bs51pN7j81StmxtFwODEx2cZkjtBnLkncbKXpme/OaqcwG+z9Ulc/MZ361vsu+aSu0bfSB8pObP8AdSAbgFabdVU/oansn5IOpshuyoG1J80ariCGNEZOOjoIgx16ItabFbXwQxwyGRqNHXHQfGXUFFQuq0sPQZWYTrhDm+AKuNsVuOnn+15b73LKSTdmU2+zRSbcVr/CPbnxKlFxWzcGN68RJ7IHxRGjdNvPrvH71bLwJ9ys/wCFW8fpJ/7g3/vDluU6UZNtf5ICHZS0nWoOxo+KX5qWr1XjtA+C0DLltx1rAcRjdl3MjsT/APB7b/uG+07/APNH6M/+0CbsuW20ycTqT2kQGkkRJBMGHZHgiYsFpP6sZfief5R71ILltv8AuB7b/wClJtyWyf8AxI9up/TC0WRpVZyz6THN6m0MZdlonM0+wO+Kkdddfc9o5NPxcnm47ZutX/KqPgk24rZ/uu59X5I9WXkj+zxeUQi4KsyXyf3ee7EmP2QxmXy46Z+6BzKnds9aj/5k+1VTHbK1zraj/wDIf5lLyN9zWPT448NCZsi38I9mVN+a7d+KeoQq/wCZ1X/ceD/6l1mxr/8AceDv6lF/k09OH3fBI/ZOkdWvM5HN0+9WKNysYABiAG4mfeqbtjDvrn2Sf5k38xBvqT/2x8Sh78scYwjxP4Jq+zdJ7Wgl3ROIFrodod45lT07kphuElzxuL3YiNNHHdkFW/MRn613sNT27CUt73nsb8kmkVa+9/oviztHAKUYQJxDLrCGnYWh+J//AB/pTXbD09z3jsafgjYjTD7vgJ+dZHpt9pvvlNNpYP0jfab80OfsJS/G/uZ8lH+YDP1rvYb809h6cf3fAW/KmfrGe235pCoPxA9oIQkeT+n+td7LUv8Ap/R/G/uZ/SikLTj+74CFW3U2+k9g35vHzVYX5Z3GBVZ2mB45KnU8n9PdVeD+60/JR0vJ/THpVXkdQA8SCnUfIacfkLU7VTdo9hHU9p+KdjZ+NntN+apt2Nso9Qnm53wK6dj7NpgPY4o9oqh5f6LLq1MfpGe035qM26gPSqU/bafiqz9ibN+Fw/iKiOxNnjLF7XzCPb5CsflktW/LIP0rOqJPuCHWza2i3/TDqh6+gPEE+CbbdhhH+VUId+3EHtaAVnrVcNopPjzbnRnLAXDnKpKJtCGOXDDH52u/25Paf6EkJpC1AQKdT/2wfHCkqpGvpw/jNfcmzbaIl0OfxjTL1fmjTQV1JYN2zjm23bJgux1BdSQQSNYn4eoJJIA6cl0JJIAQCeAkkgQmhOwpJIAXmwuEJJIAQamkJJIA4AlCSSAHhiWCfvikkgDpYuebXUkARuKRSSQBzCm4fuV1JADQ1OFLqCSSAIqgzSDJlJJADHNXCxJJMBppJhpLiSAG+aXUkkiqP//Z"/>
          <p:cNvSpPr>
            <a:spLocks noChangeAspect="1" noChangeArrowheads="1"/>
          </p:cNvSpPr>
          <p:nvPr/>
        </p:nvSpPr>
        <p:spPr bwMode="auto">
          <a:xfrm>
            <a:off x="152400" y="-69056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SERUUExQWFRUVFxcVGBgXGBcYFxwaFRUXGBgXGBgYHCYfHBwkGhcUHy8gJCcpLCwsFx4xNTAqNSYrLCkBCQoKDgwOGg8PGiwkHB8sLCwpLCksKSksLCwsLCwsKSksLCksLCksLCwsKSksLCwpKSksLCksLCkpLCksLCwsLP/AABEIALYBFAMBIgACEQEDEQH/xAAcAAABBQEBAQAAAAAAAAAAAAAFAAIDBAYBBwj/xABJEAABAwEFBAUKAQoFAgcAAAABAAIRAwQFEiExBkFRcSJhgZGhBxMyQpKxwdHh8FIUFkNTYnKCwtLxFSMzVKIXgzREY5OjstP/xAAaAQADAQEBAQAAAAAAAAAAAAAAAQIDBAUG/8QAKxEAAgIBAwMDBAEFAAAAAAAAAAECEQMSITEEQVETIqEjUmGR8AUUQnGC/9oADAMBAAIRAxEAPwD0u0Xe9ozEqChVjIrVNeHBVrRdrXblUZhYG85vVilXSr3Y5umYVFxwlbXZIVDw7IodbrHvCfStKtCoCIQFgMSNVes1RctdFVPy0NCdDcrD1F+SmZUgrMsvnNFLNai/0QTyBPuRQg9MjLJZ+9bXUpHECSEYsrHbxHNK3Xf5xsEx4rCSRcJU9yldd/CpqiwqAoLYNkmUzON7u4DwCLssrRx7SUvbQ5VexKCupuALoCm0SImFzzg4hMr0Q4QZ7DCG2u6H/o3jk75j5KXLwUknyEH25g1cFCL3p/iWcfcNqcc8I/in4JHZev8AjbPap1SNvTh5NH/irOK5/iTVmX7P2hu9p7Sq76FZpgx3pWyljj2NabaFxl6t3rLMq1gJwkhJ16uGTmeCoHBGsF6MOhXG3uw71l6VpY7QwoLQSzPUdSaZOiJsm3rT/EFJ56m8RLXBebC9wZgLtC+uCoPS8GyvLZOlUksGF3Ushedz17POWJvEa9yK2O/n4ciVdpbT5f5jZbvKTRUZTjtyYuxX7hcQ7x+qt3hTp1W4mkTuhF712fs9raXUnBrupYm22CvZ3YTLhxBU6fB0wlGRBVqlpg8VZsN8upuDmuII4H76lVjGCDkUNqvLDBWi3LdcHo9n8pNQNhzA48Ul5020JJ6TL0oeD2q77wIMFHadQFYGyXjiaHBaKwXjlqudSrg4Z43EPFBr1oN1CZb72LATu3rC315RAwlongtozpkKLlwaqlRJOWiL2akGxKC7NXy2pRxZTCfaL3hyqWTwLSaB1mY8ITarhJdDRM9w61Ws19ydVqKIOETrvQsjFpBlj2apNguGM9fo93zRVrABAEDgE5JJtsoSY98FOTKzcutS+NhnWuSJhV2VdFMMxCkY4lJrkzFAXAOkOBSAkeV2Fx0ELjHbkxCDl0plUb04ZhIZBbKRc3orGXxaXNqu1BjQrcFirWyxMqtw1WSOO8cimXCelgi57V0GTvRurZKb/SaCgVe5alKDSOJo3esPn70Pr7XYDhJM6aERzQU/dwHLVszTdpkUEtN3VaRI9MfBcp7ZDQvVG1bZelmDuRQ1GQ2vQa8GBhcsvbKz6ToI137lobuv5lZzWuAM6o1W2WbXaYPYc0+A1OL3MPTvR+gKJUb06MOGZVW99lK1BxgSOpCaNofiGIHuKpF2mGbbiYMdJxB6j71as15F8Y8zl3lD3Oc4EBpiENo3t5vNw0MqiU7Rt702GxNFWnkfvcsjbNmalZ+DDDhqUaubyyMxik9hjQHX6rV2e0h7sbW5HNZ8Eapx5MdZvJq7CJeZSW6diPBcRZXrT8mAuG2dAjgjtivKHgbisZclbMgonTtUEHgVynoZYJtm+NRrwWleabbbLuaS5gka5dq11C8JLTKLuc10BwBlbxZ50k4OzyLZ7aN9DoOJAGS0Dr985mCptv8AYboGtRGYBJA3heb2S8Sw6qyqUlaPYNiGGvXz9Gn0nfyjtPgF6aF5z5JrQHWao/eamHsaxp95K9Bp1EJ0YyW5KkuSkqsgRCa4J6jquUtUNFC0MgzxUlGsZC7WEjmm3c3pHqGSlDLoYk9gIg6J6a5XRJF5oDIZKJhLdTI3J9QHX73plSpu5qChzLUHyN6kpoZVrQcok/fwVylaMW7PwQBaKa5mS408SoK7ydEANFXCYOXuKpXpcVK0CSBi3OHpd+8c1M9s5HsPBRtqFp4IAzNquJtFpLhiA3gafvDcsletGkT0TgG87l6y5wfz47/qstf2xbKudKKbznl/pu6iPVOmY7k06LU2jD3Y0Unh5cDwjq3r0G5tom4QMjyXmd53ZXsdTpNLDuBzY4b8J0KbQtuLpsOFw1AyPZ4qmW6Z7Y8U67IOaxe0eKyuEtDmHQxmOoqvsxtQT0XHP3/VX9sbe19EZhIhWmY+37WOLhhiFjry2hDiQMydVbvWpm7qCyUOJMBWjfT4Nl5On0XW0NqsBxA4Z3OGi9qq1w0CMgvmeyW19F7KgEFjgR2Z8V73dd7C0UGVGmQ5s8iokZziwi639a6gzq8FdSTFpMbY6Ra+dyJ2d4MyhlntzS7NS0Mnn+ywo9NsM2ev0h1I0LfIBWGtN/tok5oPS2ofUqZHoytYpnDkSfJ7hSrtqUS055L5+2gsJZaKrWjIO3CYnNeqXPe8sM8FPdV0UnFz3ASTrC3o5oy0WD/I3Uc2hXbq0PY/lILT7mr0+z1EEuK66dFrsAEPOcbxACJ0SWmDu8Rx7RCxfIXe4UanQoaD93DTkVJKpEsb5+DBQm2bQMac2vjTFAiRu1RWoN+qG2yyiC2Bh6+JSdgiOjeTX+i6Rw3jmNyuXcOk47oHiT8ljLxqGzEFtPE0mMWItwzoSAM1UvzygvsoFOjgdUcJc9wJDYygAQCdc92WShS33NNF8HpsqrWvai0w6rTaet7R7yvGTetqtEur1nv/AGZwt9hsN8FE6jHVKmWetkjph0jats9pZfVBxhtakTwFRhPgVLUg5xK8MrUQTp7kwW2rSINKq+nH4HFoPMAwVKy2yn0dLZnslqozoY+ParNgAwDODv715jc/lEqB4ZaIe0kDHAa4TlJjJw7F6Q21BpEjT4LVOzknjcHTLtTLUhQvqNA1PgqFptZcN0781WcSWYTwyzySbJoJUa2KcJHdryXXNDstDoqFhDgIyy4fBW/yprsnnC7jv7UrBohLXTA14aK5SblnrvTzGncePaoZIyJlUIr3hY2VWGnUaHsORB9/UesLybbHYqpYnefokvoE672fsu+BXsVTMIeS04qbwHNILXA6Fp4hF0NNni1nt2HpjLPxRC8L1NSDOQH91FtRsz+SWh1ME+bd0mTvafiMwhNstQDSBwWhtHcpWy0YsR4mFFTI4IdXtmYap21FEjqx8Dq1oaZEArReTjaHA99mJ6JMsnxCy1tqNawxqfeg9ntbqb2vbkWmQqirTJynvlYyZSWbubaVtai15MEiCOsapLPc56Ms20FpzOYyU7toMLCd8IxsVc1OrSNatmXZ961t17N0XvhlMO3nLIRvPBVSTNZZjwq8Lc+o6XSJ3GQuWS1FpyMcF9E3p5PKNVkFrdOC8i268nz7F/mNB833jmDuW6knsY6rGXTtC8Q0HxW7sN8ENbnExvXkNitGFwJ4rZWe8JAj70Usho9yu4RRpneW4vak/JEZkTvHu+ir+Yw02Aeq1o7mgJ9kq5rJkFmg6OzxBUlKpP33KEjCcsxu7c49/eofOQeXu3IRLL5qBA7bVgnMkknUZK+SC056wMvvqQ20VPVO7+3zVCIHBrgQYIORnRYC+btYaz2Q0FslozmM3F075MzAlbh9QA5ff3CF3lTaTiOoBgHXpAglvD6LDJFvg68OWMHUu4Pp2VraYy1Hcsza7fTDsIqukzy1+hW0s46AQC8biaaoqgAOGU88tJicznG9ckWr9x6TTa2B1LQkmQh1qrdRjj9EevO7mMpANPCVmn3VUa95xkj1Pak4hn6uWXNaQphJtcDbt6dooNBydWpNPIvEz2Svb6jSZIMj73LzrYy5gSa7xOExT5x0ndmQk8StvRr5gzHWulHm5ncixj60wVE8V2uMAgnuUbm7+CDEkc6N6b512s+490pu7+yZSdGRSGXbNbSMnHLuI61dNQIKX57oVkWrojfuPZmmhMuF6o3g/C5juw/xfWEx9p4ZqO01ZbOWRlUxIzPlRtVMWTNmKoCMDt9MOIBM8DpG9eMWu8ThIXom0N7NrtrsfH+a5oYf2WTHj70BsXk1c/D/AJzcJz0z+9FcDZe3kw1N+av0qs81JtDcpsloNMnFvBVJlWE57nRBl17QRBUD6LSIj5pOtCrYiTAE9SlJmlofSc9ghpMTOUrieaFQeqT2H4LiZGx6fsO0vpspMzJyHz7s165YrrbZ24GjgXHeTGq878hdyHzb7S/TEadPqj03d8DsXqlup5SN2XYfqkceR+6ivTrSlVsjHgh7QWnIgiQZ4gqvJBV+kzKXGPf3IMzzXabyI0K01LI7zD9cBzpHs1Z2ZdSzd3eTa3U61JtSiCwVGYnsexzcOLM6h2k7l7gHsnUnsj3p5c3hKrUx2LzjTw5KpaLPBxNTbTZxqFWdbjTgu00nqO4qBF+jUlsHQ+Cr1zhMSp6MAyM2uXbbYMTeEZtPA8OSEBSL+jlx+BVG2VMQy3e9da92bSDIg9XDVIgN6Tszw3Dn1qqMpzjBbkNmssuBeIHA8OJHuVLaUgtfUaJcyDG4w5pIjrALe0q2K5JBJ4nxVeqQ5rgd/wA1olR508rkwLUqmkcOcatne06HmND180Ptd5sJAc4DtRy30mVRDhPgR1tO49axJtTAX0nuDH0y4HIZxo7kRB7VwZcGl2uD6HoOtWWOiXK+S/bLRiAaaktkxIG/eMIA8ErxqB0MZLnuIAA3k/c8kEsNh87WDWFslwGLMNE6ZDX6rcXRs+LOccmpUIjERAE7mt3dZ15JLFwdU+pjG0uQhdlmFKm2lixNAAG44vW7zJCtMZ/dUH1TPd9+9ErvqNMg6ro4PNZVtbHRibk9uYnQwrNC3B7GvHrAHv8AuOxDtoL0xf5TdPXP8qhsD8NJg4N+vxQINNqLrnA8EIfbOHemee4lKh0EHVNyYbXAM559mUZadaFPtJdk2Y/F8B8028bWGNiQA0RrrOpPbPcmVpLVpvcge5BNpNpjTolod0nAtGXH0ndQGiEXlfuCZzcZwt6vxHgFkbbanVHFzjM/cIs1hjt2XqVcPbgJ62ngRp8kOtO0lQM6LiC0xI4jLNCbTbyMhrvPyV7Ym5ha7ZToPJwPxF8ZGGtJyO46LaMaVseRopXnfDq5aaplzRE5ZhUcUr1a1+Qtkg07WQ0nMPpgu7C0geCpV/IpWpvY5lZtaniGMQWPic4BkHvVXEyWQwFWwVaYa59Nwa4S0kEA8ijV2WINbi1JXstV1F1HzVRjXMgNDSBosxeHk7bGKyvy/VuM+yd25QzRZOzMYLVHBdTbXT828tc2CNQeKSKFqR9D3FdjLNZ6dCmIbTaGjr4k9ZMk/vIoDiEFZnY7aJtrs7X4oe3oVAIkOAHgRn2rRUq3Dt+qg52qdMp1QGZOOIzkOHP3pWevI+Ks3jZgWzvAz5IVSdB1TEEKZgqd561VeJCdTqzkdQkBO0hV7TZwWnKQciN0KWZGRUX5QAM9Ewbrcju2z+bGEOlm5rjJH7p4dRVu0XgAIzkaj3LM2iuXPOeF09EjTl1j5qq6qdHB1M8dWknr4c1eg4Z9XzSClrtRfnMbsvih9W0mYOu6NDyUZrx6UzxAyjdI3e5V31AeI7CO5WlRwzk5O2WWVtyjqVFTNqwuAkSZjs3Ebipg+cxvzQLlCWe2sudrm+eAEgQ4wNDkCtEEypSD2uadHAt70M0xS0STMfd9MNLoyLXA+MrZtvxsNJGRHZ1rA2G1dNwP4jPgD7vBam46QqUiZkYiB2AAkds9yma2OzBKXqPwwjeO0Qpsxsp48wNYAxHvQK125taq3GfNvw6NJEgkQJ745q7a7rwtcQYGF0z1AlYF16B+b2Cd7mn3hZUemkb2nQ9Xco7ZbgxoaSMhnzWXst/ODcIe6NxIkjqlQgscZNczr6J+iGNI0Tb1n0QT15rtS3gHpuE8NT3DNZ8upgf6zz/D9VG+3NaOi4tG9xOH3JDNIbefSefNt9UetzDd53Sszf21LWnBTzPXu6zxd1LPXrtLMikSeLzP/GfehVkpEunxTquTSEb3DFJ5fLnEknfxT308lLZaQACncQPisW7Z1KO2xkrbRhy2nkXs+K3uMehRee0lo+JQ202Njh6MHj8etaTyMWQstled1HI/9xq6IytHJlhp3PWquRC4SdxhdtXpKKoMlNHKCL7sRd0gIcM8tCN8feSD2W1PYctO+FoXOAMBwmfRLpz4tnMFYm/w5lZzabiCIeBpIduE8DIhNFx3Jr1q06lTE+nLogkb4JzXELfXxZnIkZhJVpNNJD5Mtrfye2inUMU7QBTM5APH+m7vlv8AEveabl8lilnJJniN3COEZL6K8nO035ZZGl5mtSinU6yB0X/xDPnKVUicy9xs6QyQe3WbAej99XYirXJWuzY25ajRSYg+yVpCVTJVaNMtcZOR15hSW+8AxvRZJJ9b3wEDoc20kGOOSo2m0Ekzr95KEXoZDg0TBjXw7FUtduOIEgQThMDMZakcPotIo4OpyJ7LsN87EA7tD9+IU7rQ12js1FUIcIid/wBR1qq/PItmNDlI5jXuWh57bJzQjNu7d8uHuUFprTA9334qB9d2k575yA5jeVA6o7iO5AjlrpNw6EHiMu1K67ZixtOrXeDswe/EFC+u8jQKhRtDmV2nLCZa4CTAOhJ0yKComjxLgqJLkIEZa13UW2p5b6NQh45kdIdhnvR6wdEYZyOnVCnfRJyjLf3ZHnMZqgyyF2bHyd4Os/3Wcz1Okaafkiv2tUbTcMUgtcIHIhYSlTzwnXKF6JWpOe2KjCesHPtWa2g2cFNvnm4hBaIIHrZAiCoR3pgKmWu4h3DXxEFTBjIzdhA4hx+CdY6EnG5sAkHPf9yo9oWYGDC6GuMRyzhBQLvC+adNxa0Oe4cYa34lArXbXVXSYA3AaDv96r2uqS9xPFKm8DXetUkVEu0bOBzVmnCqUq+QxabiOqforUT81jI6Yuy/Z66tOsbnDE10cIiYOuqE03QrVW8S1uU8llW+xqntucGNgALxr6xy9+XYtl5LLW022rhj/Qz5iqF5rarc9+sdy2HkfqYbbU66Lv8A7s+C1Ua5OfLO4tI9otNTNQVKiitVXMckPq2gl2sBUcSOWqow+riPUD71mtqQ3zlIua8yzUZOEE5I3bbbGQzPPIc/kEAv2q9xbhzcQXEnnHwQaR5GVrra+CTuA6RE9q6svVstonOT2pJUdOn8gyhdwb0qhgbp3n79612xG1DbLaGOFSm2mejVbOreIPFpz71mbwDqzS3u6o+mSFU7qc05+Cq0weKR9YUqocAWkOBAII0IOhHFWGZansXkvkj2qc0Gx1nn8VEnqGdIHhliA5r1EOKk45xcXuQ3sCACOMn5oHeFSQRx+5Rm1VZEEhZ28qjSQ2QSJmOSlPeiJuoNlOraD6kEfvD3cNFXFrqa+amODmz3fVdkAwBiI1gCBzJSFRz8si2YzkN64Azd4BdKPEk3ZWF6NpmC2o0cMOKOoFsmOoq7TeKjcTXTO8e48OSabEDkMI4kMZ8Qe8rjLsaDia5zTvIwieeQkc0bEDnWktyc2R1Z+B3J1PzbxLcJ7vHeFBVu4mYq1c+tkDkC1U33S4Q5r3YhvlknmIghMK8hGrSb+EIbeWhEZHh15KWneUODanRccgdAezd7lNaYwlIVEd22nFTEnpN6LusiM+0Fp7VbWboW7zVdsmGv6BnSZ6J75H8S0eLJBVdySm/Dqq9WwQ7EC4HUQmuMnqRWzOxMg6hRNdzt6SVScfJXs7nn1TzIgeKB7b2w0rPjPShzRhHWjb3vaYJJ+qx/lHtE2cU973R2NEn+UdqyPUirZlX7W1Xeg1rB3lQ2u9HVaRY8h4JBmBMgzlCG07ET60cgI71I2xOHrT4EdyHKjpWMYLNT1jPlK4aTPw+Cu13Q0Bg6W+dPBcp3LaKg6LmHkYPaE1KxOKRTrWVpbAyQ+jWLDGeuhR+ns3aAcww9vwU52cfGgHGSTHW1F+RqlwwO21NnMj3JptYJiJRV+ypdq/P91U6+zr6QLmuDoziIPNRpRosi4Kdei0jLLwCMeTO1Blvbn6TKjfCfgs+62SNIPh4q1s7XFO00nnKHR7QI+KtWkTkprY9utlr4OCpufOeIIBab3AOo+9yhF6z6OfWg5aC9Rwb0p5b3HsWfr7QUy7N08s9FaALgcW/I8YVV2zlI+qRG8EqbRrGu5VqbUAHoty6zCS6/ZLPJ0DrElJGxt9MG/lI61DUr5q+yzH+/3mmmzDeAkdtMq0rYWkEEgggggwQRmCOC9k2H24bbKZa4gV6YGIaYhp5xvdBG4ryT8jbwHb/dFLm2cqVXB1KWAgxUlwbGhgjXkjUlyYZcOtG92n2qp0yQXgdqr3Mx7x56qCxpHQafSIOjnbwOA1zzhUqWztks5a8tFSsPWeS7MetBJEypbXemLMmSfsrmnmtVEmHTpckd827DmzTgN41+SvXbSe9oJcyHAHIkmCJA5IVa67SIyU9020MGE5tkkfszw/Z6v7LTBmrZnF/UOiU1rgt12DbbMTq7mAN/f95KdtIcT4fJUmW2DB6s92ekqc113HzvBLVpNOs95VMgsMHNvERI5tjxB7FJ+UpptCaFyQ22zNe3C8SOPWZ7QckBp211N5oVDJiabj6zdJ5jQ9+9HbRaco3/AH9FjtsKnSoETib5yCNY6HxHgUGsIatgftJawanmwc/Sd39EDr39y2dwXn56i1xPS9F37w1Pbr2ryy1se95cGvJcZJwyeWWq0Ow94vbWNN7XhrxkS0gYm+6RI7ErOufTtY/9HopQ+/rzrUaD6lANlkE4hIw5ydd2R5TwVx1ZrGkuIAGpOQ8clQrXwCD5tvnBnnEM7SRmOQUyaS3OfBCcppxVmHHlCtlQdKo0CfVpt95mFUtFsFU4qlQvOkudMchuRBuzbJHQOe5pG7gCCrtPZSjHSxt5lunE9HTsXNKcfJ9NHHS2QBoCnIh44RIHNcq2hgMCoAesrXM2Epftd7R2ZNUjdgaX7XtfRRcfIa4oyFO0U9Q9h4yRPjmrjqLRTLy5rYO45kTu+5Wpb5P6HB/tLv8A0+oT6/LF8YlFxD1IGasr2huN9oiMi0ZnqI39iay82b63iVqDsBQ/9T2vok3YGzj9YebvompJdyJPGzNC1sP6Ye0VBVfQ31Ce15+C2TdiLOB6Djzc6feE1+xNmPqEcnO+aamifpmA/JLID6B5wY56q3Qu2xETkI3Q+ewLZ0dibO31XO5uPwjxVr/AKIEeaYP4Wn6o1oG4djH06ViO/PiQ9WqVpsjN57n/ACWjNwUP1TPZHwTXXBRj/Rb7KWtB7PyBRftmbpiPJp+Kgq7VUx6FNx5wB4SSj52bs51pN7j81StmxtFwODEx2cZkjtBnLkncbKXpme/OaqcwG+z9Ulc/MZ361vsu+aSu0bfSB8pObP8AdSAbgFabdVU/oansn5IOpshuyoG1J80ariCGNEZOOjoIgx16ItabFbXwQxwyGRqNHXHQfGXUFFQuq0sPQZWYTrhDm+AKuNsVuOnn+15b73LKSTdmU2+zRSbcVr/CPbnxKlFxWzcGN68RJ7IHxRGjdNvPrvH71bLwJ9ys/wCFW8fpJ/7g3/vDluU6UZNtf5ICHZS0nWoOxo+KX5qWr1XjtA+C0DLltx1rAcRjdl3MjsT/APB7b/uG+07/APNH6M/+0CbsuW20ycTqT2kQGkkRJBMGHZHgiYsFpP6sZfief5R71ILltv8AuB7b/wClJtyWyf8AxI9up/TC0WRpVZyz6THN6m0MZdlonM0+wO+Kkdddfc9o5NPxcnm47ZutX/KqPgk24rZ/uu59X5I9WXkj+zxeUQi4KsyXyf3ee7EmP2QxmXy46Z+6BzKnds9aj/5k+1VTHbK1zraj/wDIf5lLyN9zWPT448NCZsi38I9mVN+a7d+KeoQq/wCZ1X/ceD/6l1mxr/8AceDv6lF/k09OH3fBI/ZOkdWvM5HN0+9WKNysYABiAG4mfeqbtjDvrn2Sf5k38xBvqT/2x8Sh78scYwjxP4Jq+zdJ7Wgl3ROIFrodod45lT07kphuElzxuL3YiNNHHdkFW/MRn613sNT27CUt73nsb8kmkVa+9/oviztHAKUYQJxDLrCGnYWh+J//AB/pTXbD09z3jsafgjYjTD7vgJ+dZHpt9pvvlNNpYP0jfab80OfsJS/G/uZ8lH+YDP1rvYb809h6cf3fAW/KmfrGe235pCoPxA9oIQkeT+n+td7LUv8Ap/R/G/uZ/SikLTj+74CFW3U2+k9g35vHzVYX5Z3GBVZ2mB45KnU8n9PdVeD+60/JR0vJ/THpVXkdQA8SCnUfIacfkLU7VTdo9hHU9p+KdjZ+NntN+apt2Nso9Qnm53wK6dj7NpgPY4o9oqh5f6LLq1MfpGe035qM26gPSqU/bafiqz9ibN+Fw/iKiOxNnjLF7XzCPb5CsflktW/LIP0rOqJPuCHWza2i3/TDqh6+gPEE+CbbdhhH+VUId+3EHtaAVnrVcNopPjzbnRnLAXDnKpKJtCGOXDDH52u/25Paf6EkJpC1AQKdT/2wfHCkqpGvpw/jNfcmzbaIl0OfxjTL1fmjTQV1JYN2zjm23bJgux1BdSQQSNYn4eoJJIA6cl0JJIAQCeAkkgQmhOwpJIAXmwuEJJIAQamkJJIA4AlCSSAHhiWCfvikkgDpYuebXUkARuKRSSQBzCm4fuV1JADQ1OFLqCSSAIqgzSDJlJJADHNXCxJJMBppJhpLiSAG+aXUkkiqP//Z"/>
          <p:cNvSpPr>
            <a:spLocks noChangeAspect="1" noChangeArrowheads="1"/>
          </p:cNvSpPr>
          <p:nvPr/>
        </p:nvSpPr>
        <p:spPr bwMode="auto">
          <a:xfrm>
            <a:off x="304800" y="-53816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QSERUUExQWFRUVFxcVGBgXGBcYFxwaFRUXGBgXGBgYHCYfHBwkGhcUHy8gJCcpLCwsFx4xNTAqNSYrLCkBCQoKDgwOGg8PGiwkHB8sLCwpLCksKSksLCwsLCwsKSksLCksLCksLCwsKSksLCwpKSksLCksLCkpLCksLCwsLP/AABEIALYBFAMBIgACEQEDEQH/xAAcAAABBQEBAQAAAAAAAAAAAAAFAAIDBAYBBwj/xABJEAABAwEFBAUKAQoFAgcAAAABAAIRAwQFEiExBkFRcSJhgZGhBxMyQpKxwdHh8FIUFkNTYnKCwtLxFSMzVKIXgzREY5OjstP/xAAaAQADAQEBAQAAAAAAAAAAAAAAAQIDBAUG/8QAKxEAAgIBAwMDBAEFAAAAAAAAAAECEQMSITEEQVETIqEjUmGR8AUUQnGC/9oADAMBAAIRAxEAPwD0u0Xe9ozEqChVjIrVNeHBVrRdrXblUZhYG85vVilXSr3Y5umYVFxwlbXZIVDw7IodbrHvCfStKtCoCIQFgMSNVes1RctdFVPy0NCdDcrD1F+SmZUgrMsvnNFLNai/0QTyBPuRQg9MjLJZ+9bXUpHECSEYsrHbxHNK3Xf5xsEx4rCSRcJU9yldd/CpqiwqAoLYNkmUzON7u4DwCLssrRx7SUvbQ5VexKCupuALoCm0SImFzzg4hMr0Q4QZ7DCG2u6H/o3jk75j5KXLwUknyEH25g1cFCL3p/iWcfcNqcc8I/in4JHZev8AjbPap1SNvTh5NH/irOK5/iTVmX7P2hu9p7Sq76FZpgx3pWyljj2NabaFxl6t3rLMq1gJwkhJ16uGTmeCoHBGsF6MOhXG3uw71l6VpY7QwoLQSzPUdSaZOiJsm3rT/EFJ56m8RLXBebC9wZgLtC+uCoPS8GyvLZOlUksGF3Ushedz17POWJvEa9yK2O/n4ciVdpbT5f5jZbvKTRUZTjtyYuxX7hcQ7x+qt3hTp1W4mkTuhF712fs9raXUnBrupYm22CvZ3YTLhxBU6fB0wlGRBVqlpg8VZsN8upuDmuII4H76lVjGCDkUNqvLDBWi3LdcHo9n8pNQNhzA48Ul5020JJ6TL0oeD2q77wIMFHadQFYGyXjiaHBaKwXjlqudSrg4Z43EPFBr1oN1CZb72LATu3rC315RAwlongtozpkKLlwaqlRJOWiL2akGxKC7NXy2pRxZTCfaL3hyqWTwLSaB1mY8ITarhJdDRM9w61Ws19ydVqKIOETrvQsjFpBlj2apNguGM9fo93zRVrABAEDgE5JJtsoSY98FOTKzcutS+NhnWuSJhV2VdFMMxCkY4lJrkzFAXAOkOBSAkeV2Fx0ELjHbkxCDl0plUb04ZhIZBbKRc3orGXxaXNqu1BjQrcFirWyxMqtw1WSOO8cimXCelgi57V0GTvRurZKb/SaCgVe5alKDSOJo3esPn70Pr7XYDhJM6aERzQU/dwHLVszTdpkUEtN3VaRI9MfBcp7ZDQvVG1bZelmDuRQ1GQ2vQa8GBhcsvbKz6ToI137lobuv5lZzWuAM6o1W2WbXaYPYc0+A1OL3MPTvR+gKJUb06MOGZVW99lK1BxgSOpCaNofiGIHuKpF2mGbbiYMdJxB6j71as15F8Y8zl3lD3Oc4EBpiENo3t5vNw0MqiU7Rt702GxNFWnkfvcsjbNmalZ+DDDhqUaubyyMxik9hjQHX6rV2e0h7sbW5HNZ8Eapx5MdZvJq7CJeZSW6diPBcRZXrT8mAuG2dAjgjtivKHgbisZclbMgonTtUEHgVynoZYJtm+NRrwWleabbbLuaS5gka5dq11C8JLTKLuc10BwBlbxZ50k4OzyLZ7aN9DoOJAGS0Dr985mCptv8AYboGtRGYBJA3heb2S8Sw6qyqUlaPYNiGGvXz9Gn0nfyjtPgF6aF5z5JrQHWao/eamHsaxp95K9Bp1EJ0YyW5KkuSkqsgRCa4J6jquUtUNFC0MgzxUlGsZC7WEjmm3c3pHqGSlDLoYk9gIg6J6a5XRJF5oDIZKJhLdTI3J9QHX73plSpu5qChzLUHyN6kpoZVrQcok/fwVylaMW7PwQBaKa5mS408SoK7ydEANFXCYOXuKpXpcVK0CSBi3OHpd+8c1M9s5HsPBRtqFp4IAzNquJtFpLhiA3gafvDcsletGkT0TgG87l6y5wfz47/qstf2xbKudKKbznl/pu6iPVOmY7k06LU2jD3Y0Unh5cDwjq3r0G5tom4QMjyXmd53ZXsdTpNLDuBzY4b8J0KbQtuLpsOFw1AyPZ4qmW6Z7Y8U67IOaxe0eKyuEtDmHQxmOoqvsxtQT0XHP3/VX9sbe19EZhIhWmY+37WOLhhiFjry2hDiQMydVbvWpm7qCyUOJMBWjfT4Nl5On0XW0NqsBxA4Z3OGi9qq1w0CMgvmeyW19F7KgEFjgR2Z8V73dd7C0UGVGmQ5s8iokZziwi639a6gzq8FdSTFpMbY6Ra+dyJ2d4MyhlntzS7NS0Mnn+ywo9NsM2ev0h1I0LfIBWGtN/tok5oPS2ofUqZHoytYpnDkSfJ7hSrtqUS055L5+2gsJZaKrWjIO3CYnNeqXPe8sM8FPdV0UnFz3ASTrC3o5oy0WD/I3Uc2hXbq0PY/lILT7mr0+z1EEuK66dFrsAEPOcbxACJ0SWmDu8Rx7RCxfIXe4UanQoaD93DTkVJKpEsb5+DBQm2bQMac2vjTFAiRu1RWoN+qG2yyiC2Bh6+JSdgiOjeTX+i6Rw3jmNyuXcOk47oHiT8ljLxqGzEFtPE0mMWItwzoSAM1UvzygvsoFOjgdUcJc9wJDYygAQCdc92WShS33NNF8HpsqrWvai0w6rTaet7R7yvGTetqtEur1nv/AGZwt9hsN8FE6jHVKmWetkjph0jats9pZfVBxhtakTwFRhPgVLUg5xK8MrUQTp7kwW2rSINKq+nH4HFoPMAwVKy2yn0dLZnslqozoY+ParNgAwDODv715jc/lEqB4ZaIe0kDHAa4TlJjJw7F6Q21BpEjT4LVOzknjcHTLtTLUhQvqNA1PgqFptZcN0781WcSWYTwyzySbJoJUa2KcJHdryXXNDstDoqFhDgIyy4fBW/yprsnnC7jv7UrBohLXTA14aK5SblnrvTzGncePaoZIyJlUIr3hY2VWGnUaHsORB9/UesLybbHYqpYnefokvoE672fsu+BXsVTMIeS04qbwHNILXA6Fp4hF0NNni1nt2HpjLPxRC8L1NSDOQH91FtRsz+SWh1ME+bd0mTvafiMwhNstQDSBwWhtHcpWy0YsR4mFFTI4IdXtmYap21FEjqx8Dq1oaZEArReTjaHA99mJ6JMsnxCy1tqNawxqfeg9ntbqb2vbkWmQqirTJynvlYyZSWbubaVtai15MEiCOsapLPc56Ms20FpzOYyU7toMLCd8IxsVc1OrSNatmXZ961t17N0XvhlMO3nLIRvPBVSTNZZjwq8Lc+o6XSJ3GQuWS1FpyMcF9E3p5PKNVkFrdOC8i268nz7F/mNB833jmDuW6knsY6rGXTtC8Q0HxW7sN8ENbnExvXkNitGFwJ4rZWe8JAj70Usho9yu4RRpneW4vak/JEZkTvHu+ir+Yw02Aeq1o7mgJ9kq5rJkFmg6OzxBUlKpP33KEjCcsxu7c49/eofOQeXu3IRLL5qBA7bVgnMkknUZK+SC056wMvvqQ20VPVO7+3zVCIHBrgQYIORnRYC+btYaz2Q0FslozmM3F075MzAlbh9QA5ff3CF3lTaTiOoBgHXpAglvD6LDJFvg68OWMHUu4Pp2VraYy1Hcsza7fTDsIqukzy1+hW0s46AQC8biaaoqgAOGU88tJicznG9ckWr9x6TTa2B1LQkmQh1qrdRjj9EevO7mMpANPCVmn3VUa95xkj1Pak4hn6uWXNaQphJtcDbt6dooNBydWpNPIvEz2Svb6jSZIMj73LzrYy5gSa7xOExT5x0ndmQk8StvRr5gzHWulHm5ncixj60wVE8V2uMAgnuUbm7+CDEkc6N6b512s+490pu7+yZSdGRSGXbNbSMnHLuI61dNQIKX57oVkWrojfuPZmmhMuF6o3g/C5juw/xfWEx9p4ZqO01ZbOWRlUxIzPlRtVMWTNmKoCMDt9MOIBM8DpG9eMWu8ThIXom0N7NrtrsfH+a5oYf2WTHj70BsXk1c/D/AJzcJz0z+9FcDZe3kw1N+av0qs81JtDcpsloNMnFvBVJlWE57nRBl17QRBUD6LSIj5pOtCrYiTAE9SlJmlofSc9ghpMTOUrieaFQeqT2H4LiZGx6fsO0vpspMzJyHz7s165YrrbZ24GjgXHeTGq878hdyHzb7S/TEadPqj03d8DsXqlup5SN2XYfqkceR+6ivTrSlVsjHgh7QWnIgiQZ4gqvJBV+kzKXGPf3IMzzXabyI0K01LI7zD9cBzpHs1Z2ZdSzd3eTa3U61JtSiCwVGYnsexzcOLM6h2k7l7gHsnUnsj3p5c3hKrUx2LzjTw5KpaLPBxNTbTZxqFWdbjTgu00nqO4qBF+jUlsHQ+Cr1zhMSp6MAyM2uXbbYMTeEZtPA8OSEBSL+jlx+BVG2VMQy3e9da92bSDIg9XDVIgN6Tszw3Dn1qqMpzjBbkNmssuBeIHA8OJHuVLaUgtfUaJcyDG4w5pIjrALe0q2K5JBJ4nxVeqQ5rgd/wA1olR508rkwLUqmkcOcatne06HmND180Ptd5sJAc4DtRy30mVRDhPgR1tO49axJtTAX0nuDH0y4HIZxo7kRB7VwZcGl2uD6HoOtWWOiXK+S/bLRiAaaktkxIG/eMIA8ErxqB0MZLnuIAA3k/c8kEsNh87WDWFslwGLMNE6ZDX6rcXRs+LOccmpUIjERAE7mt3dZ15JLFwdU+pjG0uQhdlmFKm2lixNAAG44vW7zJCtMZ/dUH1TPd9+9ErvqNMg6ro4PNZVtbHRibk9uYnQwrNC3B7GvHrAHv8AuOxDtoL0xf5TdPXP8qhsD8NJg4N+vxQINNqLrnA8EIfbOHemee4lKh0EHVNyYbXAM559mUZadaFPtJdk2Y/F8B8028bWGNiQA0RrrOpPbPcmVpLVpvcge5BNpNpjTolod0nAtGXH0ndQGiEXlfuCZzcZwt6vxHgFkbbanVHFzjM/cIs1hjt2XqVcPbgJ62ngRp8kOtO0lQM6LiC0xI4jLNCbTbyMhrvPyV7Ym5ha7ZToPJwPxF8ZGGtJyO46LaMaVseRopXnfDq5aaplzRE5ZhUcUr1a1+Qtkg07WQ0nMPpgu7C0geCpV/IpWpvY5lZtaniGMQWPic4BkHvVXEyWQwFWwVaYa59Nwa4S0kEA8ijV2WINbi1JXstV1F1HzVRjXMgNDSBosxeHk7bGKyvy/VuM+yd25QzRZOzMYLVHBdTbXT828tc2CNQeKSKFqR9D3FdjLNZ6dCmIbTaGjr4k9ZMk/vIoDiEFZnY7aJtrs7X4oe3oVAIkOAHgRn2rRUq3Dt+qg52qdMp1QGZOOIzkOHP3pWevI+Ks3jZgWzvAz5IVSdB1TEEKZgqd561VeJCdTqzkdQkBO0hV7TZwWnKQciN0KWZGRUX5QAM9Ewbrcju2z+bGEOlm5rjJH7p4dRVu0XgAIzkaj3LM2iuXPOeF09EjTl1j5qq6qdHB1M8dWknr4c1eg4Z9XzSClrtRfnMbsvih9W0mYOu6NDyUZrx6UzxAyjdI3e5V31AeI7CO5WlRwzk5O2WWVtyjqVFTNqwuAkSZjs3Ebipg+cxvzQLlCWe2sudrm+eAEgQ4wNDkCtEEypSD2uadHAt70M0xS0STMfd9MNLoyLXA+MrZtvxsNJGRHZ1rA2G1dNwP4jPgD7vBam46QqUiZkYiB2AAkds9yma2OzBKXqPwwjeO0Qpsxsp48wNYAxHvQK125taq3GfNvw6NJEgkQJ745q7a7rwtcQYGF0z1AlYF16B+b2Cd7mn3hZUemkb2nQ9Xco7ZbgxoaSMhnzWXst/ODcIe6NxIkjqlQgscZNczr6J+iGNI0Tb1n0QT15rtS3gHpuE8NT3DNZ8upgf6zz/D9VG+3NaOi4tG9xOH3JDNIbefSefNt9UetzDd53Sszf21LWnBTzPXu6zxd1LPXrtLMikSeLzP/GfehVkpEunxTquTSEb3DFJ5fLnEknfxT308lLZaQACncQPisW7Z1KO2xkrbRhy2nkXs+K3uMehRee0lo+JQ202Njh6MHj8etaTyMWQstled1HI/9xq6IytHJlhp3PWquRC4SdxhdtXpKKoMlNHKCL7sRd0gIcM8tCN8feSD2W1PYctO+FoXOAMBwmfRLpz4tnMFYm/w5lZzabiCIeBpIduE8DIhNFx3Jr1q06lTE+nLogkb4JzXELfXxZnIkZhJVpNNJD5Mtrfye2inUMU7QBTM5APH+m7vlv8AEveabl8lilnJJniN3COEZL6K8nO035ZZGl5mtSinU6yB0X/xDPnKVUicy9xs6QyQe3WbAej99XYirXJWuzY25ajRSYg+yVpCVTJVaNMtcZOR15hSW+8AxvRZJJ9b3wEDoc20kGOOSo2m0Ekzr95KEXoZDg0TBjXw7FUtduOIEgQThMDMZakcPotIo4OpyJ7LsN87EA7tD9+IU7rQ12js1FUIcIid/wBR1qq/PItmNDlI5jXuWh57bJzQjNu7d8uHuUFprTA9334qB9d2k575yA5jeVA6o7iO5AjlrpNw6EHiMu1K67ZixtOrXeDswe/EFC+u8jQKhRtDmV2nLCZa4CTAOhJ0yKComjxLgqJLkIEZa13UW2p5b6NQh45kdIdhnvR6wdEYZyOnVCnfRJyjLf3ZHnMZqgyyF2bHyd4Os/3Wcz1Okaafkiv2tUbTcMUgtcIHIhYSlTzwnXKF6JWpOe2KjCesHPtWa2g2cFNvnm4hBaIIHrZAiCoR3pgKmWu4h3DXxEFTBjIzdhA4hx+CdY6EnG5sAkHPf9yo9oWYGDC6GuMRyzhBQLvC+adNxa0Oe4cYa34lArXbXVXSYA3AaDv96r2uqS9xPFKm8DXetUkVEu0bOBzVmnCqUq+QxabiOqforUT81jI6Yuy/Z66tOsbnDE10cIiYOuqE03QrVW8S1uU8llW+xqntucGNgALxr6xy9+XYtl5LLW022rhj/Qz5iqF5rarc9+sdy2HkfqYbbU66Lv8A7s+C1Ua5OfLO4tI9otNTNQVKiitVXMckPq2gl2sBUcSOWqow+riPUD71mtqQ3zlIua8yzUZOEE5I3bbbGQzPPIc/kEAv2q9xbhzcQXEnnHwQaR5GVrra+CTuA6RE9q6svVstonOT2pJUdOn8gyhdwb0qhgbp3n79612xG1DbLaGOFSm2mejVbOreIPFpz71mbwDqzS3u6o+mSFU7qc05+Cq0weKR9YUqocAWkOBAII0IOhHFWGZansXkvkj2qc0Gx1nn8VEnqGdIHhliA5r1EOKk45xcXuQ3sCACOMn5oHeFSQRx+5Rm1VZEEhZ28qjSQ2QSJmOSlPeiJuoNlOraD6kEfvD3cNFXFrqa+amODmz3fVdkAwBiI1gCBzJSFRz8si2YzkN64Azd4BdKPEk3ZWF6NpmC2o0cMOKOoFsmOoq7TeKjcTXTO8e48OSabEDkMI4kMZ8Qe8rjLsaDia5zTvIwieeQkc0bEDnWktyc2R1Z+B3J1PzbxLcJ7vHeFBVu4mYq1c+tkDkC1U33S4Q5r3YhvlknmIghMK8hGrSb+EIbeWhEZHh15KWneUODanRccgdAezd7lNaYwlIVEd22nFTEnpN6LusiM+0Fp7VbWboW7zVdsmGv6BnSZ6J75H8S0eLJBVdySm/Dqq9WwQ7EC4HUQmuMnqRWzOxMg6hRNdzt6SVScfJXs7nn1TzIgeKB7b2w0rPjPShzRhHWjb3vaYJJ+qx/lHtE2cU973R2NEn+UdqyPUirZlX7W1Xeg1rB3lQ2u9HVaRY8h4JBmBMgzlCG07ET60cgI71I2xOHrT4EdyHKjpWMYLNT1jPlK4aTPw+Cu13Q0Bg6W+dPBcp3LaKg6LmHkYPaE1KxOKRTrWVpbAyQ+jWLDGeuhR+ns3aAcww9vwU52cfGgHGSTHW1F+RqlwwO21NnMj3JptYJiJRV+ypdq/P91U6+zr6QLmuDoziIPNRpRosi4Kdei0jLLwCMeTO1Blvbn6TKjfCfgs+62SNIPh4q1s7XFO00nnKHR7QI+KtWkTkprY9utlr4OCpufOeIIBab3AOo+9yhF6z6OfWg5aC9Rwb0p5b3HsWfr7QUy7N08s9FaALgcW/I8YVV2zlI+qRG8EqbRrGu5VqbUAHoty6zCS6/ZLPJ0DrElJGxt9MG/lI61DUr5q+yzH+/3mmmzDeAkdtMq0rYWkEEgggggwQRmCOC9k2H24bbKZa4gV6YGIaYhp5xvdBG4ryT8jbwHb/dFLm2cqVXB1KWAgxUlwbGhgjXkjUlyYZcOtG92n2qp0yQXgdqr3Mx7x56qCxpHQafSIOjnbwOA1zzhUqWztks5a8tFSsPWeS7MetBJEypbXemLMmSfsrmnmtVEmHTpckd827DmzTgN41+SvXbSe9oJcyHAHIkmCJA5IVa67SIyU9020MGE5tkkfszw/Z6v7LTBmrZnF/UOiU1rgt12DbbMTq7mAN/f95KdtIcT4fJUmW2DB6s92ekqc113HzvBLVpNOs95VMgsMHNvERI5tjxB7FJ+UpptCaFyQ22zNe3C8SOPWZ7QckBp211N5oVDJiabj6zdJ5jQ9+9HbRaco3/AH9FjtsKnSoETib5yCNY6HxHgUGsIatgftJawanmwc/Sd39EDr39y2dwXn56i1xPS9F37w1Pbr2ryy1se95cGvJcZJwyeWWq0Ow94vbWNN7XhrxkS0gYm+6RI7ErOufTtY/9HopQ+/rzrUaD6lANlkE4hIw5ydd2R5TwVx1ZrGkuIAGpOQ8clQrXwCD5tvnBnnEM7SRmOQUyaS3OfBCcppxVmHHlCtlQdKo0CfVpt95mFUtFsFU4qlQvOkudMchuRBuzbJHQOe5pG7gCCrtPZSjHSxt5lunE9HTsXNKcfJ9NHHS2QBoCnIh44RIHNcq2hgMCoAesrXM2Epftd7R2ZNUjdgaX7XtfRRcfIa4oyFO0U9Q9h4yRPjmrjqLRTLy5rYO45kTu+5Wpb5P6HB/tLv8A0+oT6/LF8YlFxD1IGasr2huN9oiMi0ZnqI39iay82b63iVqDsBQ/9T2vok3YGzj9YebvompJdyJPGzNC1sP6Ye0VBVfQ31Ce15+C2TdiLOB6Djzc6feE1+xNmPqEcnO+aamifpmA/JLID6B5wY56q3Qu2xETkI3Q+ewLZ0dibO31XO5uPwjxVr/AKIEeaYP4Wn6o1oG4djH06ViO/PiQ9WqVpsjN57n/ACWjNwUP1TPZHwTXXBRj/Rb7KWtB7PyBRftmbpiPJp+Kgq7VUx6FNx5wB4SSj52bs51pN7j81StmxtFwODEx2cZkjtBnLkncbKXpme/OaqcwG+z9Ulc/MZ361vsu+aSu0bfSB8pObP8AdSAbgFabdVU/oansn5IOpshuyoG1J80ariCGNEZOOjoIgx16ItabFbXwQxwyGRqNHXHQfGXUFFQuq0sPQZWYTrhDm+AKuNsVuOnn+15b73LKSTdmU2+zRSbcVr/CPbnxKlFxWzcGN68RJ7IHxRGjdNvPrvH71bLwJ9ys/wCFW8fpJ/7g3/vDluU6UZNtf5ICHZS0nWoOxo+KX5qWr1XjtA+C0DLltx1rAcRjdl3MjsT/APB7b/uG+07/APNH6M/+0CbsuW20ycTqT2kQGkkRJBMGHZHgiYsFpP6sZfief5R71ILltv8AuB7b/wClJtyWyf8AxI9up/TC0WRpVZyz6THN6m0MZdlonM0+wO+Kkdddfc9o5NPxcnm47ZutX/KqPgk24rZ/uu59X5I9WXkj+zxeUQi4KsyXyf3ee7EmP2QxmXy46Z+6BzKnds9aj/5k+1VTHbK1zraj/wDIf5lLyN9zWPT448NCZsi38I9mVN+a7d+KeoQq/wCZ1X/ceD/6l1mxr/8AceDv6lF/k09OH3fBI/ZOkdWvM5HN0+9WKNysYABiAG4mfeqbtjDvrn2Sf5k38xBvqT/2x8Sh78scYwjxP4Jq+zdJ7Wgl3ROIFrodod45lT07kphuElzxuL3YiNNHHdkFW/MRn613sNT27CUt73nsb8kmkVa+9/oviztHAKUYQJxDLrCGnYWh+J//AB/pTXbD09z3jsafgjYjTD7vgJ+dZHpt9pvvlNNpYP0jfab80OfsJS/G/uZ8lH+YDP1rvYb809h6cf3fAW/KmfrGe235pCoPxA9oIQkeT+n+td7LUv8Ap/R/G/uZ/SikLTj+74CFW3U2+k9g35vHzVYX5Z3GBVZ2mB45KnU8n9PdVeD+60/JR0vJ/THpVXkdQA8SCnUfIacfkLU7VTdo9hHU9p+KdjZ+NntN+apt2Nso9Qnm53wK6dj7NpgPY4o9oqh5f6LLq1MfpGe035qM26gPSqU/bafiqz9ibN+Fw/iKiOxNnjLF7XzCPb5CsflktW/LIP0rOqJPuCHWza2i3/TDqh6+gPEE+CbbdhhH+VUId+3EHtaAVnrVcNopPjzbnRnLAXDnKpKJtCGOXDDH52u/25Paf6EkJpC1AQKdT/2wfHCkqpGvpw/jNfcmzbaIl0OfxjTL1fmjTQV1JYN2zjm23bJgux1BdSQQSNYn4eoJJIA6cl0JJIAQCeAkkgQmhOwpJIAXmwuEJJIAQamkJJIA4AlCSSAHhiWCfvikkgDpYuebXUkARuKRSSQBzCm4fuV1JADQ1OFLqCSSAIqgzSDJlJJADHNXCxJJMBppJhpLiSAG+aXUkkiqP//Z"/>
          <p:cNvSpPr>
            <a:spLocks noChangeAspect="1" noChangeArrowheads="1"/>
          </p:cNvSpPr>
          <p:nvPr/>
        </p:nvSpPr>
        <p:spPr bwMode="auto">
          <a:xfrm>
            <a:off x="457200" y="-38576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ultimatemuslimwarriors.files.wordpress.com/2008/07/muslim_kids_pray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272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Mongolica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 Latin phrase meaning "Mongol </a:t>
            </a:r>
            <a:r>
              <a:rPr lang="en-US" dirty="0" err="1" smtClean="0"/>
              <a:t>Peace"used</a:t>
            </a:r>
            <a:r>
              <a:rPr lang="en-US" dirty="0" smtClean="0"/>
              <a:t> </a:t>
            </a:r>
            <a:r>
              <a:rPr lang="en-US" dirty="0"/>
              <a:t>to describe </a:t>
            </a:r>
            <a:r>
              <a:rPr lang="en-US" dirty="0" smtClean="0"/>
              <a:t>eased </a:t>
            </a:r>
            <a:r>
              <a:rPr lang="en-US" dirty="0"/>
              <a:t>communication and </a:t>
            </a:r>
            <a:r>
              <a:rPr lang="en-US" dirty="0" smtClean="0"/>
              <a:t>commerce, </a:t>
            </a:r>
            <a:r>
              <a:rPr lang="en-US" dirty="0"/>
              <a:t>and the period of relative peace that followed the Mongols' vast conquest</a:t>
            </a:r>
          </a:p>
        </p:txBody>
      </p:sp>
      <p:pic>
        <p:nvPicPr>
          <p:cNvPr id="7170" name="Picture 2" descr="http://www.pagefarm.net/wiki/images/9/98/Mong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58000" cy="38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AppData\Local\Microsoft\Windows\Temporary Internet Files\Content.IE5\M394T58X\MC9004417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4349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86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294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Bedouins</vt:lpstr>
      <vt:lpstr>Caliph</vt:lpstr>
      <vt:lpstr>Five Pillars</vt:lpstr>
      <vt:lpstr>Footbinding</vt:lpstr>
      <vt:lpstr>Hajj</vt:lpstr>
      <vt:lpstr>Khantate</vt:lpstr>
      <vt:lpstr>Moveable Type Printing</vt:lpstr>
      <vt:lpstr>Muslim</vt:lpstr>
      <vt:lpstr>Pax Mongolica</vt:lpstr>
      <vt:lpstr>Porcelain</vt:lpstr>
      <vt:lpstr>Shari’a</vt:lpstr>
      <vt:lpstr>Shi’a</vt:lpstr>
      <vt:lpstr>Sufism</vt:lpstr>
      <vt:lpstr>Sunni</vt:lpstr>
      <vt:lpstr>Swahili</vt:lpstr>
      <vt:lpstr>Trans-Saharan Trade</vt:lpstr>
    </vt:vector>
  </TitlesOfParts>
  <Company>Cypress Fairbanks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Aristocracy</dc:title>
  <dc:creator>admin</dc:creator>
  <cp:lastModifiedBy>JENNIFER TORREZ</cp:lastModifiedBy>
  <cp:revision>54</cp:revision>
  <dcterms:created xsi:type="dcterms:W3CDTF">2012-09-10T16:22:45Z</dcterms:created>
  <dcterms:modified xsi:type="dcterms:W3CDTF">2014-10-27T22:16:09Z</dcterms:modified>
</cp:coreProperties>
</file>