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EA4B6-9FC2-4493-8E99-BA0A2629F47D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F1245-C2FC-46A2-8B40-417EEC6BC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32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B82BE9-2101-4DC6-A82E-38682C291C2C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31C1F-ACB3-4D07-BDBE-8CDE83205E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77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68F75-210C-45FF-B3CD-F6CDF016D1DA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07964-F711-4FA6-9F86-66ABA9F607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341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59A1F0-9D2A-4E4B-88A0-8002C06002FF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FB8B9-35AB-4B0C-AED1-FE95E1016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6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AFC6C3-903C-40B8-AACB-4285DF7F3B1B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804D-ABDC-4DE0-92BE-43D37162E3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489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624EE7-6782-4F30-B311-184CDF12C766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2AB21-F9A9-49AA-9DCB-A82824674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52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192979-8DD1-4DCD-9433-FDA7916CEA43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BDC9E-D1FD-45B0-AAEC-773DC84E0E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70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18C2EC-9752-4D4C-8C96-38B259B0BBF3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E1C77-5380-44CE-96E2-DCB35B115F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1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B855DE-4430-475A-9457-3A850480A747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1C3BE-D450-4327-9A17-6E16C12C16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50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CBBA28-6F37-4288-ABFD-CBC31DBD4F89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3924D-9225-43C8-BCD3-F0AE8670E9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76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0028E0-D65B-49B1-BE8C-153BDFC94EA4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9C57C-CD12-42A0-A15B-0E1126A04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809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fld id="{3B461F0E-0A73-444F-A687-F833C323040D}" type="datetime1">
              <a:rPr lang="en-US" altLang="en-US"/>
              <a:pPr/>
              <a:t>4/28/2015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Book Antiqua" panose="02040602050305030304" pitchFamily="18" charset="0"/>
              </a:defRPr>
            </a:lvl1pPr>
          </a:lstStyle>
          <a:p>
            <a:fld id="{AE77A4CA-AFA8-48AF-9F3E-CB375D11ED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anose="05020102010507070707" pitchFamily="18" charset="2"/>
        <a:buChar char="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anose="05020102010507070707" pitchFamily="18" charset="2"/>
        <a:buChar char="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anose="05000000000000000000" pitchFamily="2" charset="2"/>
        <a:buChar char=""/>
        <a:defRPr sz="22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anose="05040102010807070707" pitchFamily="18" charset="2"/>
        <a:buChar char="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anose="05020102010507070707" pitchFamily="18" charset="2"/>
        <a:buChar char="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Cold War Comes Calling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Partition of India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Following independence in 1947, India is partitioned into Hindu dominated India and Muslim dominated Pakistan.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4340" name="Content Placeholder 4" descr="populationtransf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479" b="-14479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Cold War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1947 was also the dawn of the Cold War the conflict for world domination between the United States and the Soviet Union.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5364" name="Content Placeholder 4" descr="ILW1059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78" b="-1178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Alliances in South Asia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6387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Both the U.S. and the U.S.S.R. looked to South Asia for new allies in their conflict with each other.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6388" name="Content Placeholder 4" descr="south_east_asia_map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90" b="-38190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Rivalries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5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America and the Soviets cared little about the individual issues that divided India and Pakistan. 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Instead the Superpowers tried to use the existing rivalry and jealousy between the two South Asian neighbors to benefit themselves.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7412" name="Content Placeholder 4" descr="1099231237_4494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24" r="-11124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Promises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843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America and the Soviet Union both promised aid and advanced weapons in exchange for alliances with India and Pakistan.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8436" name="Content Placeholder 4" descr="weapon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07" r="-4507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Pakistan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945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Pakistan chose to ally itself with the United States and the West.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19460" name="Content Placeholder 4" descr="pakistan_map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033" b="-6033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India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20483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India chose </a:t>
            </a:r>
            <a:r>
              <a:rPr lang="en-US" altLang="en-US" u="sng" smtClean="0">
                <a:ea typeface="ＭＳ Ｐゴシック" panose="020B0600070205080204" pitchFamily="34" charset="-128"/>
              </a:rPr>
              <a:t>non-alignment,</a:t>
            </a:r>
            <a:r>
              <a:rPr lang="en-US" altLang="en-US" smtClean="0">
                <a:ea typeface="ＭＳ Ｐゴシック" panose="020B0600070205080204" pitchFamily="34" charset="-128"/>
              </a:rPr>
              <a:t> meaning they did not choose one side, instead India chose to gain from both sides never actually committing to one.</a:t>
            </a:r>
          </a:p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20484" name="Content Placeholder 4" descr="india flag map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66" b="-3366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20</TotalTime>
  <Words>177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ＭＳ Ｐゴシック</vt:lpstr>
      <vt:lpstr>Lucida Sans</vt:lpstr>
      <vt:lpstr>Book Antiqua</vt:lpstr>
      <vt:lpstr>Wingdings 2</vt:lpstr>
      <vt:lpstr>Wingdings</vt:lpstr>
      <vt:lpstr>Wingdings 3</vt:lpstr>
      <vt:lpstr>Calibri</vt:lpstr>
      <vt:lpstr>Apex</vt:lpstr>
      <vt:lpstr>The Cold War Comes Calling</vt:lpstr>
      <vt:lpstr>Partition of India</vt:lpstr>
      <vt:lpstr>The Cold War</vt:lpstr>
      <vt:lpstr>Alliances in South Asia</vt:lpstr>
      <vt:lpstr>Rivalries</vt:lpstr>
      <vt:lpstr>Promises</vt:lpstr>
      <vt:lpstr>Pakistan</vt:lpstr>
      <vt:lpstr>India</vt:lpstr>
    </vt:vector>
  </TitlesOfParts>
  <Company>Mepham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Comes Calling</dc:title>
  <dc:creator>VERONICA OLIVER</dc:creator>
  <cp:lastModifiedBy>VERONICA OLIVER</cp:lastModifiedBy>
  <cp:revision>3</cp:revision>
  <dcterms:created xsi:type="dcterms:W3CDTF">2011-03-10T16:35:27Z</dcterms:created>
  <dcterms:modified xsi:type="dcterms:W3CDTF">2015-04-28T15:44:40Z</dcterms:modified>
</cp:coreProperties>
</file>