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3399"/>
    <a:srgbClr val="0099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1C339C-CDED-4841-86C7-B4E3C7F10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810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0038F-19AD-49A3-AF6B-4C48E2B31BE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75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9788-92BF-4B71-9D8A-EA58E61F1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43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619C0-A403-40A0-9487-6CE33ED28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60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7EEB5-A73F-4CE2-82C0-B42DE210B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85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42B064-22C9-4AF7-8F3D-BED235269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821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3AF63D-F280-4C99-8359-D6FFF3D1F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50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53FD2-1687-47E9-980F-CFB0E38EE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9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26B4-D708-4AEF-9FBA-C1D9FD21E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FD7EF-B4D1-4694-9B82-FF6443E60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77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C7D89-B576-49BF-80E4-518F19EBA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5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5A6B5-3BAD-469B-96D0-8F74978E3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6CC33-A914-4469-8BFD-82CDCC18F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02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92C10-7756-4B50-AE2A-4215F153B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5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994E1-0DE7-4860-A8D4-BA6F0845A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58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09501E-ADFE-4EA8-8DA1-16EAD09936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Stu%20Stein\My%20Documents\School\Global%20History\Unit%207%20Rise%20of%20Fascism%20and%20WW%20II\L4%20Italy\Rus%20Rev%204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Stu%20Stein\My%20Documents\School\Global%20History\Unit%207%20Rise%20of%20Fascism%20and%20WW%20II\L4%20Italy\Chant%20%232.wmv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Stu%20Stein\My%20Documents\School\Global%20History\Unit%207%20Rise%20of%20Fascism%20and%20WW%20II\L4%20Italy\muss%20as%20PM.wmv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The Rise of Fascism in Italy</a:t>
            </a:r>
          </a:p>
        </p:txBody>
      </p:sp>
      <p:pic>
        <p:nvPicPr>
          <p:cNvPr id="2052" name="Picture 4" descr="C:\Documents and Settings\Stu Stein\My Documents\My Pictures\Flags\ita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819400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Italian Fascism?</a:t>
            </a:r>
          </a:p>
        </p:txBody>
      </p:sp>
      <p:pic>
        <p:nvPicPr>
          <p:cNvPr id="15364" name="Picture 4" descr="C:\Documents and Settings\Stu Stein\My Documents\My Pictures\congress of vienna\colise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1193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2209800"/>
            <a:ext cx="571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The rebuilding of the glory that was Rome</a:t>
            </a:r>
          </a:p>
        </p:txBody>
      </p:sp>
      <p:pic>
        <p:nvPicPr>
          <p:cNvPr id="15366" name="Picture 6" descr="C:\Documents and Settings\Stu Stein\My Documents\My Pictures\congress of vienna\work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16129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514600" y="3048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Providing jobs for Italian workers</a:t>
            </a:r>
          </a:p>
        </p:txBody>
      </p:sp>
      <p:pic>
        <p:nvPicPr>
          <p:cNvPr id="15368" name="Picture 8" descr="C:\Documents and Settings\Stu Stein\My Documents\My Pictures\congress of vienna\capitalis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20066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47800" y="41148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Keeping Italian capitalists wealthy</a:t>
            </a:r>
          </a:p>
        </p:txBody>
      </p:sp>
      <p:pic>
        <p:nvPicPr>
          <p:cNvPr id="15370" name="Picture 10" descr="C:\Documents and Settings\Stu Stein\My Documents\My Pictures\congress of vienna\italian arm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4648200"/>
            <a:ext cx="2112962" cy="147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895600" y="5334000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Making Italy strong!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19800" y="53340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/>
              <a:t>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5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7" grpId="0" autoUpdateAnimBg="0"/>
      <p:bldP spid="15369" grpId="0" autoUpdateAnimBg="0"/>
      <p:bldP spid="15371" grpId="0" autoUpdateAnimBg="0"/>
      <p:bldP spid="153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way to make Mussolini powerful?</a:t>
            </a:r>
          </a:p>
        </p:txBody>
      </p:sp>
      <p:pic>
        <p:nvPicPr>
          <p:cNvPr id="16389" name="Picture 5" descr="C:\Documents and Settings\Stu Stein\My Documents\My Pictures\Dictators\mussolini.jp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79600" y="1981200"/>
            <a:ext cx="53848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Does Fascism help the leader, the nation or the people?</a:t>
            </a:r>
          </a:p>
        </p:txBody>
      </p:sp>
      <p:pic>
        <p:nvPicPr>
          <p:cNvPr id="17412" name="Picture 4" descr="C:\Documents and Settings\Stu Stein\My Documents\My Pictures\Dictators\mussolini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2339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C:\Documents and Settings\Stu Stein\My Documents\My Pictures\Flags\italy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362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C:\Documents and Settings\Stu Stein\My Documents\My Pictures\Russian Rev\italian peopl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9900"/>
                </a:solidFill>
              </a:rPr>
              <a:t>World</a:t>
            </a:r>
            <a:r>
              <a:rPr lang="en-US" altLang="en-US"/>
              <a:t> War </a:t>
            </a:r>
            <a:r>
              <a:rPr lang="en-US" altLang="en-US">
                <a:solidFill>
                  <a:srgbClr val="FF0000"/>
                </a:solidFill>
              </a:rPr>
              <a:t>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581400"/>
          </a:xfrm>
        </p:spPr>
        <p:txBody>
          <a:bodyPr/>
          <a:lstStyle/>
          <a:p>
            <a:r>
              <a:rPr lang="en-US" altLang="en-US" sz="2000"/>
              <a:t>Italy was originally a member of the Triple Alliance with Germany and Austria</a:t>
            </a:r>
          </a:p>
          <a:p>
            <a:r>
              <a:rPr lang="en-US" altLang="en-US" sz="2000"/>
              <a:t>In 1914 when war broke out Italy remained neutral</a:t>
            </a:r>
          </a:p>
          <a:p>
            <a:r>
              <a:rPr lang="en-US" altLang="en-US" sz="2000"/>
              <a:t>In 1915 Italy joined the Allied Powers Britain and France after being promised the Austrian province of Trieste. Trieste had a large population of Italians</a:t>
            </a:r>
          </a:p>
          <a:p>
            <a:pPr>
              <a:buFontTx/>
              <a:buNone/>
            </a:pPr>
            <a:endParaRPr lang="en-US" altLang="en-US" sz="2000"/>
          </a:p>
        </p:txBody>
      </p:sp>
      <p:pic>
        <p:nvPicPr>
          <p:cNvPr id="3078" name="Picture 6" descr="C:\Documents and Settings\Stu Stein\My Documents\My Pictures\maps\ital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988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43000" y="5791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did Italy join the Allies in World War One?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Sold Out!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2971800"/>
          </a:xfrm>
        </p:spPr>
        <p:txBody>
          <a:bodyPr/>
          <a:lstStyle/>
          <a:p>
            <a:r>
              <a:rPr lang="en-US" altLang="en-US" sz="2800"/>
              <a:t>Treaty of Versailles unfair to Italy!</a:t>
            </a:r>
          </a:p>
          <a:p>
            <a:r>
              <a:rPr lang="en-US" altLang="en-US" sz="2800"/>
              <a:t>Coveted territory granted to Yugoslavia</a:t>
            </a:r>
          </a:p>
          <a:p>
            <a:r>
              <a:rPr lang="en-US" altLang="en-US" sz="2800"/>
              <a:t>Millions of Italians die in vain!</a:t>
            </a:r>
          </a:p>
        </p:txBody>
      </p:sp>
      <p:pic>
        <p:nvPicPr>
          <p:cNvPr id="4101" name="Picture 5" descr="C:\Documents and Settings\Stu Stein\My Documents\My Pictures\WWI\italian troo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267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95800" y="48006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Italian prisoners after the battle of Caporetto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8200" y="533400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did Italians feel as if they were treated unfairly by the Treaty of Versailles?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</a:t>
            </a:r>
            <a:r>
              <a:rPr lang="en-US" altLang="en-US">
                <a:solidFill>
                  <a:srgbClr val="009900"/>
                </a:solidFill>
              </a:rPr>
              <a:t>Post</a:t>
            </a:r>
            <a:r>
              <a:rPr lang="en-US" altLang="en-US"/>
              <a:t> War </a:t>
            </a:r>
            <a:r>
              <a:rPr lang="en-US" altLang="en-US">
                <a:solidFill>
                  <a:srgbClr val="FF0000"/>
                </a:solidFill>
              </a:rPr>
              <a:t>Italy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200400"/>
          </a:xfrm>
        </p:spPr>
        <p:txBody>
          <a:bodyPr/>
          <a:lstStyle/>
          <a:p>
            <a:r>
              <a:rPr lang="en-US" altLang="en-US" sz="2000"/>
              <a:t>No jobs for veterans</a:t>
            </a:r>
          </a:p>
          <a:p>
            <a:r>
              <a:rPr lang="en-US" altLang="en-US" sz="2000"/>
              <a:t>Workers Strike</a:t>
            </a:r>
          </a:p>
          <a:p>
            <a:r>
              <a:rPr lang="en-US" altLang="en-US" sz="2000"/>
              <a:t>Workers take over factories</a:t>
            </a:r>
          </a:p>
          <a:p>
            <a:r>
              <a:rPr lang="en-US" altLang="en-US" sz="2000"/>
              <a:t>Peasants seize land</a:t>
            </a:r>
          </a:p>
          <a:p>
            <a:r>
              <a:rPr lang="en-US" altLang="en-US" sz="2000"/>
              <a:t>Trade declines</a:t>
            </a:r>
          </a:p>
          <a:p>
            <a:r>
              <a:rPr lang="en-US" altLang="en-US" sz="2000"/>
              <a:t>Taxes rise</a:t>
            </a:r>
          </a:p>
          <a:p>
            <a:r>
              <a:rPr lang="en-US" altLang="en-US" sz="2000"/>
              <a:t>Upper classes fear a Communist Revolution</a:t>
            </a:r>
          </a:p>
          <a:p>
            <a:endParaRPr lang="en-US" altLang="en-US" sz="20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6800" y="53340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would upper class Italians fear a Communist Revolution in 1920?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29200" y="472440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Russians rebelling against their Czar in 1917</a:t>
            </a:r>
          </a:p>
        </p:txBody>
      </p:sp>
      <p:pic>
        <p:nvPicPr>
          <p:cNvPr id="6155" name="Rus Rev 4.wmv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15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9900"/>
                </a:solidFill>
              </a:rPr>
              <a:t>Beni</a:t>
            </a:r>
            <a:r>
              <a:rPr lang="en-US" altLang="en-US"/>
              <a:t>to Mu</a:t>
            </a:r>
            <a:r>
              <a:rPr lang="en-US" altLang="en-US">
                <a:solidFill>
                  <a:srgbClr val="FF0000"/>
                </a:solidFill>
              </a:rPr>
              <a:t>ssolini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A Fierce nationalist</a:t>
            </a:r>
          </a:p>
          <a:p>
            <a:r>
              <a:rPr lang="en-US" altLang="en-US" sz="2800"/>
              <a:t>A great public speaker</a:t>
            </a:r>
          </a:p>
          <a:p>
            <a:r>
              <a:rPr lang="en-US" altLang="en-US" sz="2800"/>
              <a:t>Appealed to Italian patriotism (nationalism)</a:t>
            </a:r>
          </a:p>
          <a:p>
            <a:r>
              <a:rPr lang="en-US" altLang="en-US" sz="2800"/>
              <a:t>Supported by the Industrialists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57150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5715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did the Italian people react to Mussolini?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38200" y="4724400"/>
            <a:ext cx="3048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Il Duce was Mussolini’s nickname.  People chanted it in his honor</a:t>
            </a:r>
          </a:p>
          <a:p>
            <a:pPr>
              <a:spcBef>
                <a:spcPct val="50000"/>
              </a:spcBef>
            </a:pPr>
            <a:endParaRPr lang="en-US" altLang="en-US" sz="1600">
              <a:solidFill>
                <a:srgbClr val="FF0000"/>
              </a:solidFill>
            </a:endParaRPr>
          </a:p>
        </p:txBody>
      </p:sp>
      <p:pic>
        <p:nvPicPr>
          <p:cNvPr id="7183" name="Chant #2.wmv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7183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7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</p:childTnLst>
        </p:cTn>
      </p:par>
    </p:tnLst>
    <p:bldLst>
      <p:bldP spid="71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Fascism Vs. </a:t>
            </a:r>
            <a:r>
              <a:rPr lang="en-US" altLang="en-US">
                <a:solidFill>
                  <a:srgbClr val="FF0000"/>
                </a:solidFill>
              </a:rPr>
              <a:t>Communism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276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u="sng"/>
              <a:t>Mussolini’s Italy</a:t>
            </a:r>
          </a:p>
          <a:p>
            <a:r>
              <a:rPr lang="en-US" altLang="en-US" sz="2400"/>
              <a:t>No freedom of speech</a:t>
            </a:r>
          </a:p>
          <a:p>
            <a:r>
              <a:rPr lang="en-US" altLang="en-US" sz="2400"/>
              <a:t>Censorship of the press</a:t>
            </a:r>
          </a:p>
          <a:p>
            <a:r>
              <a:rPr lang="en-US" altLang="en-US" sz="2400"/>
              <a:t>Active secret police</a:t>
            </a:r>
          </a:p>
          <a:p>
            <a:r>
              <a:rPr lang="en-US" altLang="en-US" sz="2400"/>
              <a:t>Nationalization of the industries under control of the owners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276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</a:rPr>
              <a:t>Stalin’s USSR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No freedom of speech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Censorship of the press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Active secret police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Nationalization of the industries under the control of the government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5638800"/>
            <a:ext cx="792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main difference between Fascism and Communism?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Political Spectrum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9000" y="259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33800" y="2438400"/>
            <a:ext cx="16764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u="sng"/>
              <a:t>Moderates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/>
              <a:t>In the middle of the spectrum these people are literally in the middle.  Advocating views expressed by both sides.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86400" y="2438400"/>
            <a:ext cx="1676400" cy="198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u="sng">
                <a:solidFill>
                  <a:srgbClr val="99CCFF"/>
                </a:solidFill>
              </a:rPr>
              <a:t>Conservatives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99CCFF"/>
                </a:solidFill>
              </a:rPr>
              <a:t>Opposed to change, usually want to give the government power over the individual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81200" y="2438400"/>
            <a:ext cx="1752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u="sng">
                <a:solidFill>
                  <a:srgbClr val="FF3399"/>
                </a:solidFill>
              </a:rPr>
              <a:t>Liberals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FF3399"/>
                </a:solidFill>
              </a:rPr>
              <a:t>Open to change usually looking for more freedom and rights for the people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162800" y="2438400"/>
            <a:ext cx="18288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u="sng">
                <a:solidFill>
                  <a:srgbClr val="3333FF"/>
                </a:solidFill>
              </a:rPr>
              <a:t>Reactionaries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3333FF"/>
                </a:solidFill>
              </a:rPr>
              <a:t>Violently opposed to change and actually want to change things back to the way they used to be, giving the government and upper class more power</a:t>
            </a:r>
          </a:p>
          <a:p>
            <a:pPr>
              <a:spcBef>
                <a:spcPct val="50000"/>
              </a:spcBef>
            </a:pPr>
            <a:endParaRPr lang="en-US" altLang="en-US" sz="1600">
              <a:solidFill>
                <a:srgbClr val="3333FF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" y="2438400"/>
            <a:ext cx="13716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u="sng">
                <a:solidFill>
                  <a:srgbClr val="FF0000"/>
                </a:solidFill>
              </a:rPr>
              <a:t>Radicals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Looking for violent change.  People who wish to completely turn society upside down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828800" y="2209800"/>
            <a:ext cx="1981200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Democrats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486400" y="2362200"/>
            <a:ext cx="2057400" cy="1076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Republicans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304800" y="3657600"/>
            <a:ext cx="1752600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Communists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7315200" y="3200400"/>
            <a:ext cx="14859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Fascists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09600" y="56388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Fascism and Communism are on opposite sides of the spectrum, why are they are so similar?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33400" y="55626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Which area would represent the modern democratic party in America?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57200" y="5638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33400" y="56388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Where would you find the modern American Republican Party?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33400" y="5630863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Where would you find the Communists?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57200" y="55626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Where would you find the Fascists?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9" grpId="0" animBg="1"/>
      <p:bldP spid="14351" grpId="0" animBg="1"/>
      <p:bldP spid="14353" grpId="0" animBg="1"/>
      <p:bldP spid="14354" grpId="0" autoUpdateAnimBg="0"/>
      <p:bldP spid="14355" grpId="0" autoUpdateAnimBg="0"/>
      <p:bldP spid="14357" grpId="0" autoUpdateAnimBg="0"/>
      <p:bldP spid="14358" grpId="0" autoUpdateAnimBg="0"/>
      <p:bldP spid="143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Mussolini</a:t>
            </a:r>
            <a:r>
              <a:rPr lang="en-US" altLang="en-US"/>
              <a:t> as Prime </a:t>
            </a:r>
            <a:r>
              <a:rPr lang="en-US" altLang="en-US">
                <a:solidFill>
                  <a:srgbClr val="009900"/>
                </a:solidFill>
              </a:rPr>
              <a:t>Minister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0000" cy="33528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4953000"/>
            <a:ext cx="8229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does Mussolini portray himself in public?  What image does he want to public to have of him?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do you think strength is so important to Mussolini?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does Mussolini relate everything to a battle?</a:t>
            </a:r>
          </a:p>
          <a:p>
            <a:pPr>
              <a:spcBef>
                <a:spcPct val="50000"/>
              </a:spcBef>
            </a:pPr>
            <a:endParaRPr lang="en-US" altLang="en-US" sz="2000">
              <a:solidFill>
                <a:srgbClr val="3333FF"/>
              </a:solidFill>
            </a:endParaRPr>
          </a:p>
        </p:txBody>
      </p:sp>
      <p:pic>
        <p:nvPicPr>
          <p:cNvPr id="12296" name="Picture 8" descr="C:\Documents and Settings\Stu Stein\My Documents\My Pictures\Dictators\mussoli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0416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181600" y="4114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29200" y="41148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Mussolini giving a fiery speech from a Rome balcony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90600" y="41148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Watch the video on Mussolini and answer the questions below</a:t>
            </a:r>
          </a:p>
        </p:txBody>
      </p:sp>
      <p:pic>
        <p:nvPicPr>
          <p:cNvPr id="12306" name="muss as PM.wmv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30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Accomplishments of Fascist Italy 1925-1939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419600"/>
          </a:xfrm>
        </p:spPr>
        <p:txBody>
          <a:bodyPr/>
          <a:lstStyle/>
          <a:p>
            <a:r>
              <a:rPr lang="en-US" altLang="en-US"/>
              <a:t>Reduced unemployment</a:t>
            </a:r>
          </a:p>
          <a:p>
            <a:r>
              <a:rPr lang="en-US" altLang="en-US"/>
              <a:t>Increased the size of the Italian Armed forces</a:t>
            </a:r>
          </a:p>
          <a:p>
            <a:r>
              <a:rPr lang="en-US" altLang="en-US"/>
              <a:t>Built highways</a:t>
            </a:r>
          </a:p>
          <a:p>
            <a:r>
              <a:rPr lang="en-US" altLang="en-US"/>
              <a:t>Drained Swamps</a:t>
            </a:r>
          </a:p>
          <a:p>
            <a:r>
              <a:rPr lang="en-US" altLang="en-US"/>
              <a:t>Invaded Ethiopia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48200" y="2286000"/>
            <a:ext cx="3810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/>
              <a:t>MADE ITALY STRONG AGAIN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550</Words>
  <Application>Microsoft Office PowerPoint</Application>
  <PresentationFormat>On-screen Show (4:3)</PresentationFormat>
  <Paragraphs>84</Paragraphs>
  <Slides>12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The Rise of Fascism in Italy</vt:lpstr>
      <vt:lpstr>World War One</vt:lpstr>
      <vt:lpstr>Sold Out!</vt:lpstr>
      <vt:lpstr>   Post War Italy</vt:lpstr>
      <vt:lpstr>Benito Mussolini</vt:lpstr>
      <vt:lpstr>Fascism Vs. Communism</vt:lpstr>
      <vt:lpstr>The Political Spectrum</vt:lpstr>
      <vt:lpstr>Mussolini as Prime Minister</vt:lpstr>
      <vt:lpstr>Accomplishments of Fascist Italy 1925-1939</vt:lpstr>
      <vt:lpstr>What is Italian Fascism?</vt:lpstr>
      <vt:lpstr>A way to make Mussolini powerful?</vt:lpstr>
      <vt:lpstr>Does Fascism help the leader, the nation or the people?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Fascism in Italy</dc:title>
  <dc:creator>VERONICA OLIVER</dc:creator>
  <cp:lastModifiedBy>VERONICA OLIVER</cp:lastModifiedBy>
  <cp:revision>7</cp:revision>
  <dcterms:created xsi:type="dcterms:W3CDTF">2004-01-27T04:15:14Z</dcterms:created>
  <dcterms:modified xsi:type="dcterms:W3CDTF">2015-04-13T20:52:08Z</dcterms:modified>
</cp:coreProperties>
</file>