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1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E84FA-169B-4FBD-ABF2-DD1A98E19FF7}" type="datetimeFigureOut">
              <a:rPr lang="en-US" smtClean="0"/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6405B-1A9E-4B2B-8B0C-5AB10D8BD4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3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geography/gcraft/notes/mapproj/mapproj_f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81A1D-5777-44A0-95DD-CE57735E3E25}" type="slidenum">
              <a:rPr lang="en-US" altLang="en-US" sz="1200"/>
              <a:pPr eaLnBrk="1" hangingPunct="1"/>
              <a:t>3</a:t>
            </a:fld>
            <a:endParaRPr lang="en-US" alt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Copyright © 1999 Peter H. Dana, Department of Geography, University of Texas at Austin, 1995. The Geographer's Craft Project, Department of Geography, The University of Colorado. </a:t>
            </a:r>
            <a:r>
              <a:rPr lang="en-US" altLang="en-US" dirty="0" smtClean="0">
                <a:latin typeface="Verdana" panose="020B0604030504040204" pitchFamily="34" charset="0"/>
                <a:ea typeface="ＭＳ Ｐゴシック" panose="020B0600070205080204" pitchFamily="34" charset="-128"/>
                <a:hlinkClick r:id="rId3"/>
              </a:rPr>
              <a:t>Http://www.colorado.edu/geography/gcraft/notes/mapproj/mapproj_f.html</a:t>
            </a:r>
            <a:endParaRPr lang="en-US" altLang="en-US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8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3D8EC-8E4C-4E27-A105-F95384E02D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741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81" y="140183"/>
            <a:ext cx="3811183" cy="1909763"/>
          </a:xfrm>
        </p:spPr>
        <p:txBody>
          <a:bodyPr/>
          <a:lstStyle/>
          <a:p>
            <a:r>
              <a:rPr lang="en-US" dirty="0" smtClean="0"/>
              <a:t>TKO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1" y="1923821"/>
            <a:ext cx="3427795" cy="861420"/>
          </a:xfrm>
        </p:spPr>
        <p:txBody>
          <a:bodyPr/>
          <a:lstStyle/>
          <a:p>
            <a:r>
              <a:rPr lang="en-US" dirty="0" smtClean="0"/>
              <a:t>Unit 1 – Social Studies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1" y="1423776"/>
            <a:ext cx="7338684" cy="52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Primary Source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C. O. R. N. P. E. G.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7889965" y="452717"/>
            <a:ext cx="2586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S8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08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Secondary Source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Document and Author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 Bold Headings</a:t>
            </a:r>
          </a:p>
          <a:p>
            <a:pPr lvl="2"/>
            <a:r>
              <a:rPr lang="en-US" sz="3400" dirty="0" smtClean="0"/>
              <a:t>Citations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</a:t>
            </a:r>
            <a:r>
              <a:rPr lang="en-US" sz="3800" dirty="0"/>
              <a:t>Other </a:t>
            </a:r>
            <a:r>
              <a:rPr lang="en-US" sz="3800" dirty="0" smtClean="0"/>
              <a:t>Information</a:t>
            </a:r>
          </a:p>
          <a:p>
            <a:pPr lvl="2"/>
            <a:r>
              <a:rPr lang="en-US" sz="3400" dirty="0" smtClean="0"/>
              <a:t>Dating terms for sequence of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7213" y="1461362"/>
            <a:ext cx="273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S10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764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Political Cartoon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Document and Author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 Bold Headings</a:t>
            </a:r>
          </a:p>
          <a:p>
            <a:pPr lvl="2"/>
            <a:r>
              <a:rPr lang="en-US" sz="3400" dirty="0" smtClean="0"/>
              <a:t>Captions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</a:t>
            </a:r>
            <a:r>
              <a:rPr lang="en-US" sz="3800" dirty="0"/>
              <a:t>Other </a:t>
            </a:r>
            <a:r>
              <a:rPr lang="en-US" sz="3800" dirty="0" smtClean="0"/>
              <a:t>Information</a:t>
            </a:r>
          </a:p>
          <a:p>
            <a:pPr lvl="2"/>
            <a:r>
              <a:rPr lang="en-US" sz="3400" dirty="0" smtClean="0"/>
              <a:t>Symbols and characters / POV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7213" y="1461362"/>
            <a:ext cx="273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S12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79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Time Line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/ Dates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 Bold Headings</a:t>
            </a:r>
          </a:p>
          <a:p>
            <a:pPr lvl="2"/>
            <a:r>
              <a:rPr lang="en-US" sz="3400" dirty="0" smtClean="0"/>
              <a:t>Chronological Terms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Other Information</a:t>
            </a:r>
          </a:p>
          <a:p>
            <a:pPr lvl="2"/>
            <a:r>
              <a:rPr lang="en-US" sz="3400" dirty="0" smtClean="0"/>
              <a:t>Images / Symbols / Legends</a:t>
            </a:r>
          </a:p>
          <a:p>
            <a:pPr lvl="2"/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57213" y="1461362"/>
            <a:ext cx="273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S24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500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4" y="452717"/>
            <a:ext cx="10046239" cy="3382683"/>
          </a:xfrm>
        </p:spPr>
        <p:txBody>
          <a:bodyPr/>
          <a:lstStyle/>
          <a:p>
            <a:r>
              <a:rPr lang="en-US" sz="6000" b="1" dirty="0" smtClean="0"/>
              <a:t>T </a:t>
            </a:r>
            <a:r>
              <a:rPr lang="en-US" sz="6000" dirty="0" smtClean="0"/>
              <a:t>– Title / Source Line </a:t>
            </a:r>
            <a:br>
              <a:rPr lang="en-US" sz="6000" dirty="0" smtClean="0"/>
            </a:br>
            <a:r>
              <a:rPr lang="en-US" sz="6000" b="1" dirty="0" smtClean="0"/>
              <a:t>K</a:t>
            </a:r>
            <a:r>
              <a:rPr lang="en-US" sz="6000" dirty="0" smtClean="0"/>
              <a:t>- Key Words </a:t>
            </a:r>
            <a:br>
              <a:rPr lang="en-US" sz="6000" dirty="0" smtClean="0"/>
            </a:br>
            <a:r>
              <a:rPr lang="en-US" sz="6000" b="1" dirty="0" smtClean="0"/>
              <a:t>O</a:t>
            </a:r>
            <a:r>
              <a:rPr lang="en-US" sz="6000" dirty="0" smtClean="0"/>
              <a:t>- Other Information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5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35" y="72482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Three World Map Projections</a:t>
            </a:r>
            <a:br>
              <a:rPr lang="en-US" altLang="en-US" sz="4000" b="1" dirty="0"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a typeface="ＭＳ Ｐゴシック" panose="020B0600070205080204" pitchFamily="34" charset="-128"/>
              </a:rPr>
              <a:t>Mercator, Peters, and Robinson</a:t>
            </a:r>
          </a:p>
        </p:txBody>
      </p:sp>
      <p:pic>
        <p:nvPicPr>
          <p:cNvPr id="13315" name="Picture 3" descr="merca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4800"/>
          <a:stretch>
            <a:fillRect/>
          </a:stretch>
        </p:blipFill>
        <p:spPr>
          <a:xfrm>
            <a:off x="304801" y="1470026"/>
            <a:ext cx="3810000" cy="2644775"/>
          </a:xfrm>
          <a:noFill/>
        </p:spPr>
      </p:pic>
      <p:pic>
        <p:nvPicPr>
          <p:cNvPr id="13316" name="Picture 4" descr="pet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4279"/>
          <a:stretch>
            <a:fillRect/>
          </a:stretch>
        </p:blipFill>
        <p:spPr>
          <a:xfrm>
            <a:off x="4557850" y="1924731"/>
            <a:ext cx="3962400" cy="2855912"/>
          </a:xfrm>
          <a:noFill/>
        </p:spPr>
      </p:pic>
      <p:pic>
        <p:nvPicPr>
          <p:cNvPr id="13317" name="Picture 5" descr="robins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35" y="4166690"/>
            <a:ext cx="4175125" cy="256381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750924" y="5122288"/>
            <a:ext cx="2362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XXXV I</a:t>
            </a: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715740" y="1730584"/>
            <a:ext cx="32596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Using the Text book Review Parts of a Map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08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Map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/ Geographic Locator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Captions  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</a:t>
            </a:r>
            <a:r>
              <a:rPr lang="en-US" sz="3800" dirty="0"/>
              <a:t>Other </a:t>
            </a:r>
            <a:r>
              <a:rPr lang="en-US" sz="3800" dirty="0" smtClean="0"/>
              <a:t>Information</a:t>
            </a:r>
          </a:p>
          <a:p>
            <a:pPr lvl="2"/>
            <a:r>
              <a:rPr lang="en-US" sz="3400" dirty="0"/>
              <a:t> </a:t>
            </a:r>
            <a:r>
              <a:rPr lang="en-US" sz="3400" dirty="0" smtClean="0"/>
              <a:t>Legend – explains colors symbols lines</a:t>
            </a:r>
          </a:p>
          <a:p>
            <a:pPr lvl="2"/>
            <a:r>
              <a:rPr lang="en-US" sz="3400" dirty="0" smtClean="0"/>
              <a:t>Scale – Maps proportions</a:t>
            </a:r>
          </a:p>
          <a:p>
            <a:pPr lvl="1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6264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126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Political </a:t>
            </a:r>
            <a:r>
              <a:rPr lang="en-US" altLang="en-US" sz="7200" dirty="0" smtClean="0"/>
              <a:t>Maps</a:t>
            </a:r>
            <a:endParaRPr lang="en-US" altLang="en-US" sz="6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11" y="1619795"/>
            <a:ext cx="9718765" cy="492075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Political maps </a:t>
            </a:r>
            <a:r>
              <a:rPr lang="en-US" sz="4800" dirty="0" smtClean="0"/>
              <a:t>show </a:t>
            </a:r>
            <a:r>
              <a:rPr lang="en-US" sz="4800" dirty="0"/>
              <a:t>how humans have impacted the landscape.  For example, city names, roads, country borders, etc. are all part of political maps</a:t>
            </a:r>
            <a:r>
              <a:rPr lang="en-US" sz="4800" dirty="0" smtClean="0"/>
              <a:t>.</a:t>
            </a:r>
          </a:p>
          <a:p>
            <a:pPr>
              <a:defRPr/>
            </a:pPr>
            <a:r>
              <a:rPr lang="en-US" sz="4800" dirty="0" smtClean="0"/>
              <a:t> </a:t>
            </a:r>
            <a:r>
              <a:rPr lang="en-US" sz="4400" dirty="0"/>
              <a:t>Wars and ethnic conflict are two major causes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political maps </a:t>
            </a:r>
            <a:r>
              <a:rPr lang="en-US" sz="4400" dirty="0"/>
              <a:t>change. </a:t>
            </a:r>
          </a:p>
          <a:p>
            <a:pPr eaLnBrk="1" hangingPunct="1">
              <a:defRPr/>
            </a:pPr>
            <a:endParaRPr lang="en-US" sz="4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136777" y="5042263"/>
            <a:ext cx="1876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S20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48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 smtClean="0"/>
              <a:t>Thematic Maps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Gives the reader information about certain subjects/ themes. </a:t>
            </a:r>
          </a:p>
          <a:p>
            <a:pPr eaLnBrk="1" hangingPunct="1"/>
            <a:r>
              <a:rPr lang="en-US" altLang="en-US" sz="3600" dirty="0" smtClean="0"/>
              <a:t>ALWAYS have a legend that explains the information.</a:t>
            </a:r>
          </a:p>
          <a:p>
            <a:pPr eaLnBrk="1" hangingPunct="1"/>
            <a:r>
              <a:rPr lang="en-US" altLang="en-US" sz="3600" dirty="0" smtClean="0"/>
              <a:t>Title of the map tells you what subject you are learning about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6777" y="5042263"/>
            <a:ext cx="1876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S22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23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/>
              <a:t>Independent Practice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1. A map that shows the population of a place is what kind of map?</a:t>
            </a:r>
          </a:p>
          <a:p>
            <a:pPr eaLnBrk="1" hangingPunct="1"/>
            <a:r>
              <a:rPr lang="en-US" altLang="en-US" sz="4000" dirty="0" smtClean="0"/>
              <a:t>2. If you looked on a map and saw state capitals, cities and state lines, what kind of map would you be looking at?</a:t>
            </a:r>
          </a:p>
        </p:txBody>
      </p:sp>
    </p:spTree>
    <p:extLst>
      <p:ext uri="{BB962C8B-B14F-4D97-AF65-F5344CB8AC3E}">
        <p14:creationId xmlns:p14="http://schemas.microsoft.com/office/powerpoint/2010/main" val="74335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Charts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/ Rows / Columns / Axis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 Identify the reliability and broad subject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</a:t>
            </a:r>
            <a:r>
              <a:rPr lang="en-US" sz="3800" dirty="0"/>
              <a:t>Other </a:t>
            </a:r>
            <a:r>
              <a:rPr lang="en-US" sz="3800" dirty="0" smtClean="0"/>
              <a:t>Information</a:t>
            </a:r>
          </a:p>
          <a:p>
            <a:pPr lvl="2"/>
            <a:r>
              <a:rPr lang="en-US" sz="3400" dirty="0" smtClean="0"/>
              <a:t>Scale – graphs proportions</a:t>
            </a:r>
          </a:p>
          <a:p>
            <a:pPr lvl="2"/>
            <a:r>
              <a:rPr lang="en-US" sz="3400" dirty="0" smtClean="0"/>
              <a:t>Legends - representations</a:t>
            </a:r>
          </a:p>
          <a:p>
            <a:pPr lvl="1"/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7889965" y="452717"/>
            <a:ext cx="2586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S14 - S18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008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Primary Source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11345592" cy="47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 </a:t>
            </a:r>
            <a:r>
              <a:rPr lang="en-US" sz="4000" dirty="0"/>
              <a:t>– Title </a:t>
            </a:r>
            <a:endParaRPr lang="en-US" sz="4000" dirty="0" smtClean="0"/>
          </a:p>
          <a:p>
            <a:pPr lvl="2"/>
            <a:r>
              <a:rPr lang="en-US" sz="3600" dirty="0"/>
              <a:t>	</a:t>
            </a:r>
            <a:r>
              <a:rPr lang="en-US" sz="3600" dirty="0" smtClean="0"/>
              <a:t>Source Line Document and Author</a:t>
            </a:r>
          </a:p>
          <a:p>
            <a:pPr marL="0" indent="0">
              <a:buNone/>
            </a:pPr>
            <a:r>
              <a:rPr lang="en-US" sz="3800" b="1" dirty="0" smtClean="0"/>
              <a:t>K</a:t>
            </a:r>
            <a:r>
              <a:rPr lang="en-US" sz="3800" dirty="0" smtClean="0"/>
              <a:t>- </a:t>
            </a:r>
            <a:r>
              <a:rPr lang="en-US" sz="3800" dirty="0"/>
              <a:t>Key Words </a:t>
            </a:r>
            <a:endParaRPr lang="en-US" sz="3800" dirty="0" smtClean="0"/>
          </a:p>
          <a:p>
            <a:pPr lvl="2"/>
            <a:r>
              <a:rPr lang="en-US" sz="3400" dirty="0" smtClean="0"/>
              <a:t> Identify the Historical Context </a:t>
            </a:r>
          </a:p>
          <a:p>
            <a:pPr marL="0" indent="0">
              <a:buNone/>
            </a:pPr>
            <a:r>
              <a:rPr lang="en-US" sz="3800" b="1" dirty="0" smtClean="0"/>
              <a:t>O</a:t>
            </a:r>
            <a:r>
              <a:rPr lang="en-US" sz="3800" dirty="0" smtClean="0"/>
              <a:t>- </a:t>
            </a:r>
            <a:r>
              <a:rPr lang="en-US" sz="3800" dirty="0"/>
              <a:t>Other </a:t>
            </a:r>
            <a:r>
              <a:rPr lang="en-US" sz="3800" dirty="0" smtClean="0"/>
              <a:t>Information</a:t>
            </a:r>
          </a:p>
          <a:p>
            <a:pPr lvl="2"/>
            <a:r>
              <a:rPr lang="en-US" sz="3200" dirty="0" smtClean="0"/>
              <a:t>Ellipses … to distinguish if pieces of the text are missing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89965" y="452717"/>
            <a:ext cx="2586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Page S8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302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256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Verdana</vt:lpstr>
      <vt:lpstr>Wingdings</vt:lpstr>
      <vt:lpstr>Wingdings 3</vt:lpstr>
      <vt:lpstr>Ion</vt:lpstr>
      <vt:lpstr>TKO Review</vt:lpstr>
      <vt:lpstr>T – Title / Source Line  K- Key Words  O- Other Information</vt:lpstr>
      <vt:lpstr>Three World Map Projections Mercator, Peters, and Robinson</vt:lpstr>
      <vt:lpstr>Map </vt:lpstr>
      <vt:lpstr>Political Maps</vt:lpstr>
      <vt:lpstr>Thematic Maps</vt:lpstr>
      <vt:lpstr>Independent Practice</vt:lpstr>
      <vt:lpstr>Charts</vt:lpstr>
      <vt:lpstr>Primary Source</vt:lpstr>
      <vt:lpstr>Primary Source</vt:lpstr>
      <vt:lpstr>Secondary Source</vt:lpstr>
      <vt:lpstr>Political Cartoon</vt:lpstr>
      <vt:lpstr>Time Line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Review</dc:title>
  <dc:creator>VERONICA OLIVER</dc:creator>
  <cp:lastModifiedBy>VERONICA OLIVER</cp:lastModifiedBy>
  <cp:revision>11</cp:revision>
  <dcterms:created xsi:type="dcterms:W3CDTF">2014-08-23T15:41:46Z</dcterms:created>
  <dcterms:modified xsi:type="dcterms:W3CDTF">2014-08-26T15:42:46Z</dcterms:modified>
</cp:coreProperties>
</file>